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78" r:id="rId4"/>
    <p:sldId id="263" r:id="rId5"/>
    <p:sldId id="276" r:id="rId6"/>
    <p:sldId id="268" r:id="rId7"/>
    <p:sldId id="257" r:id="rId8"/>
    <p:sldId id="269" r:id="rId9"/>
    <p:sldId id="283" r:id="rId10"/>
    <p:sldId id="279" r:id="rId11"/>
    <p:sldId id="280" r:id="rId12"/>
    <p:sldId id="262" r:id="rId13"/>
    <p:sldId id="258" r:id="rId14"/>
    <p:sldId id="277" r:id="rId15"/>
    <p:sldId id="284" r:id="rId16"/>
    <p:sldId id="282" r:id="rId17"/>
    <p:sldId id="267" r:id="rId18"/>
    <p:sldId id="281" r:id="rId19"/>
    <p:sldId id="259" r:id="rId20"/>
    <p:sldId id="260" r:id="rId21"/>
    <p:sldId id="270" r:id="rId22"/>
    <p:sldId id="272" r:id="rId23"/>
    <p:sldId id="274" r:id="rId24"/>
    <p:sldId id="27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4" autoAdjust="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1C71-C394-48C5-8E50-BBB983795624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F4600-0D04-4537-AC1B-2ADC99F7A81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1C71-C394-48C5-8E50-BBB983795624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F4600-0D04-4537-AC1B-2ADC99F7A8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1C71-C394-48C5-8E50-BBB983795624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F4600-0D04-4537-AC1B-2ADC99F7A8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1C71-C394-48C5-8E50-BBB983795624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F4600-0D04-4537-AC1B-2ADC99F7A81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1C71-C394-48C5-8E50-BBB983795624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F4600-0D04-4537-AC1B-2ADC99F7A8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1C71-C394-48C5-8E50-BBB983795624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F4600-0D04-4537-AC1B-2ADC99F7A81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1C71-C394-48C5-8E50-BBB983795624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F4600-0D04-4537-AC1B-2ADC99F7A81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1C71-C394-48C5-8E50-BBB983795624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F4600-0D04-4537-AC1B-2ADC99F7A8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1C71-C394-48C5-8E50-BBB983795624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F4600-0D04-4537-AC1B-2ADC99F7A8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1C71-C394-48C5-8E50-BBB983795624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F4600-0D04-4537-AC1B-2ADC99F7A8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1C71-C394-48C5-8E50-BBB983795624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F4600-0D04-4537-AC1B-2ADC99F7A81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9F21C71-C394-48C5-8E50-BBB983795624}" type="datetimeFigureOut">
              <a:rPr lang="ru-RU" smtClean="0"/>
              <a:t>29.12.2014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83F4600-0D04-4537-AC1B-2ADC99F7A81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437112"/>
            <a:ext cx="8064896" cy="2304255"/>
          </a:xfrm>
        </p:spPr>
        <p:txBody>
          <a:bodyPr/>
          <a:lstStyle/>
          <a:p>
            <a:r>
              <a:rPr lang="uk-UA" sz="4000" i="1" dirty="0" smtClean="0">
                <a:solidFill>
                  <a:srgbClr val="FF0000"/>
                </a:solidFill>
              </a:rPr>
              <a:t>Народження громадянина</a:t>
            </a:r>
            <a:r>
              <a:rPr lang="uk-UA" sz="4000" i="1" dirty="0">
                <a:solidFill>
                  <a:srgbClr val="FF0000"/>
                </a:solidFill>
              </a:rPr>
              <a:t>.</a:t>
            </a:r>
          </a:p>
          <a:p>
            <a:r>
              <a:rPr lang="uk-UA" i="1" dirty="0" smtClean="0">
                <a:solidFill>
                  <a:srgbClr val="0070C0"/>
                </a:solidFill>
              </a:rPr>
              <a:t>                                                </a:t>
            </a:r>
          </a:p>
          <a:p>
            <a:r>
              <a:rPr lang="uk-UA" i="1" dirty="0"/>
              <a:t> </a:t>
            </a:r>
            <a:r>
              <a:rPr lang="uk-UA" i="1" dirty="0" smtClean="0"/>
              <a:t>                                                    </a:t>
            </a:r>
            <a:r>
              <a:rPr lang="uk-UA" sz="2800" i="1" dirty="0" smtClean="0"/>
              <a:t>В.О.Сухомлинський</a:t>
            </a:r>
            <a:endParaRPr lang="ru-RU" sz="2800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1"/>
            <a:ext cx="5910262" cy="428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31"/>
            <a:ext cx="3233737" cy="4278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532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0"/>
            <a:ext cx="8712968" cy="4005064"/>
          </a:xfrm>
        </p:spPr>
        <p:txBody>
          <a:bodyPr/>
          <a:lstStyle/>
          <a:p>
            <a:endParaRPr lang="ru-RU" dirty="0" smtClean="0"/>
          </a:p>
          <a:p>
            <a:r>
              <a:rPr lang="ru-RU" sz="2800" dirty="0" err="1" smtClean="0">
                <a:solidFill>
                  <a:srgbClr val="00B050"/>
                </a:solidFill>
              </a:rPr>
              <a:t>Батьківщина</a:t>
            </a:r>
            <a:r>
              <a:rPr lang="ru-RU" sz="2800" dirty="0" smtClean="0">
                <a:solidFill>
                  <a:srgbClr val="00B050"/>
                </a:solidFill>
              </a:rPr>
              <a:t> – </a:t>
            </a:r>
            <a:r>
              <a:rPr lang="ru-RU" sz="2800" dirty="0" err="1" smtClean="0">
                <a:solidFill>
                  <a:srgbClr val="00B050"/>
                </a:solidFill>
              </a:rPr>
              <a:t>це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ласкава</a:t>
            </a:r>
            <a:r>
              <a:rPr lang="ru-RU" sz="2800" dirty="0">
                <a:solidFill>
                  <a:srgbClr val="00B050"/>
                </a:solidFill>
              </a:rPr>
              <a:t> і </a:t>
            </a:r>
            <a:r>
              <a:rPr lang="ru-RU" sz="2800" dirty="0" err="1">
                <a:solidFill>
                  <a:srgbClr val="00B050"/>
                </a:solidFill>
              </a:rPr>
              <a:t>вимоглива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мати</a:t>
            </a:r>
            <a:r>
              <a:rPr lang="ru-RU" sz="2800" dirty="0" smtClean="0">
                <a:solidFill>
                  <a:srgbClr val="00B050"/>
                </a:solidFill>
              </a:rPr>
              <a:t>. </a:t>
            </a:r>
            <a:r>
              <a:rPr lang="ru-RU" sz="2800" dirty="0" err="1">
                <a:solidFill>
                  <a:srgbClr val="00B050"/>
                </a:solidFill>
              </a:rPr>
              <a:t>Матері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боляче,якщо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її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син</a:t>
            </a:r>
            <a:r>
              <a:rPr lang="ru-RU" sz="2800" dirty="0">
                <a:solidFill>
                  <a:srgbClr val="00B050"/>
                </a:solidFill>
              </a:rPr>
              <a:t> став поганою </a:t>
            </a:r>
            <a:r>
              <a:rPr lang="ru-RU" sz="2800" dirty="0" err="1">
                <a:solidFill>
                  <a:srgbClr val="00B050"/>
                </a:solidFill>
              </a:rPr>
              <a:t>людиною</a:t>
            </a:r>
            <a:r>
              <a:rPr lang="ru-RU" sz="2800" dirty="0">
                <a:solidFill>
                  <a:srgbClr val="00B050"/>
                </a:solidFill>
              </a:rPr>
              <a:t> –</a:t>
            </a:r>
            <a:r>
              <a:rPr lang="ru-RU" sz="2800" dirty="0" err="1">
                <a:solidFill>
                  <a:srgbClr val="00B050"/>
                </a:solidFill>
              </a:rPr>
              <a:t>ледачою</a:t>
            </a:r>
            <a:r>
              <a:rPr lang="ru-RU" sz="2800" dirty="0">
                <a:solidFill>
                  <a:srgbClr val="00B050"/>
                </a:solidFill>
              </a:rPr>
              <a:t>, </a:t>
            </a:r>
            <a:r>
              <a:rPr lang="ru-RU" sz="2800" dirty="0" err="1">
                <a:solidFill>
                  <a:srgbClr val="00B050"/>
                </a:solidFill>
              </a:rPr>
              <a:t>слабкодухою</a:t>
            </a:r>
            <a:r>
              <a:rPr lang="ru-RU" sz="2800" dirty="0">
                <a:solidFill>
                  <a:srgbClr val="00B050"/>
                </a:solidFill>
              </a:rPr>
              <a:t>, </a:t>
            </a:r>
            <a:r>
              <a:rPr lang="ru-RU" sz="2800" dirty="0" err="1">
                <a:solidFill>
                  <a:srgbClr val="00B050"/>
                </a:solidFill>
              </a:rPr>
              <a:t>боязкою</a:t>
            </a:r>
            <a:r>
              <a:rPr lang="ru-RU" sz="2800" dirty="0">
                <a:solidFill>
                  <a:srgbClr val="00B050"/>
                </a:solidFill>
              </a:rPr>
              <a:t>, </a:t>
            </a:r>
            <a:r>
              <a:rPr lang="ru-RU" sz="2800" dirty="0" err="1">
                <a:solidFill>
                  <a:srgbClr val="00B050"/>
                </a:solidFill>
              </a:rPr>
              <a:t>лицемірною</a:t>
            </a:r>
            <a:r>
              <a:rPr lang="ru-RU" sz="2800" dirty="0">
                <a:solidFill>
                  <a:srgbClr val="00B050"/>
                </a:solidFill>
              </a:rPr>
              <a:t>, </a:t>
            </a:r>
            <a:r>
              <a:rPr lang="ru-RU" sz="2800" dirty="0" err="1">
                <a:solidFill>
                  <a:srgbClr val="00B050"/>
                </a:solidFill>
              </a:rPr>
              <a:t>нечесною</a:t>
            </a:r>
            <a:r>
              <a:rPr lang="ru-RU" sz="2800" dirty="0">
                <a:solidFill>
                  <a:srgbClr val="00B050"/>
                </a:solidFill>
              </a:rPr>
              <a:t>, </a:t>
            </a:r>
            <a:r>
              <a:rPr lang="ru-RU" sz="2800" dirty="0" err="1">
                <a:solidFill>
                  <a:srgbClr val="00B050"/>
                </a:solidFill>
              </a:rPr>
              <a:t>пожадливою</a:t>
            </a:r>
            <a:r>
              <a:rPr lang="ru-RU" sz="2800" dirty="0">
                <a:solidFill>
                  <a:srgbClr val="00B050"/>
                </a:solidFill>
              </a:rPr>
              <a:t>. </a:t>
            </a:r>
            <a:r>
              <a:rPr lang="ru-RU" sz="2800" dirty="0" err="1">
                <a:solidFill>
                  <a:srgbClr val="00B050"/>
                </a:solidFill>
              </a:rPr>
              <a:t>Батьківщині</a:t>
            </a:r>
            <a:r>
              <a:rPr lang="ru-RU" sz="2800" dirty="0">
                <a:solidFill>
                  <a:srgbClr val="00B050"/>
                </a:solidFill>
              </a:rPr>
              <a:t>, як </a:t>
            </a:r>
            <a:r>
              <a:rPr lang="ru-RU" sz="2800" dirty="0" err="1">
                <a:solidFill>
                  <a:srgbClr val="00B050"/>
                </a:solidFill>
              </a:rPr>
              <a:t>рідній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матері</a:t>
            </a:r>
            <a:r>
              <a:rPr lang="ru-RU" sz="2800" dirty="0">
                <a:solidFill>
                  <a:srgbClr val="00B050"/>
                </a:solidFill>
              </a:rPr>
              <a:t>, </a:t>
            </a:r>
            <a:r>
              <a:rPr lang="ru-RU" sz="2800" dirty="0" err="1">
                <a:solidFill>
                  <a:srgbClr val="00B050"/>
                </a:solidFill>
              </a:rPr>
              <a:t>боляче</a:t>
            </a:r>
            <a:r>
              <a:rPr lang="ru-RU" sz="2800" dirty="0">
                <a:solidFill>
                  <a:srgbClr val="00B050"/>
                </a:solidFill>
              </a:rPr>
              <a:t> , коли </a:t>
            </a:r>
            <a:r>
              <a:rPr lang="ru-RU" sz="2800" dirty="0" err="1">
                <a:solidFill>
                  <a:srgbClr val="00B050"/>
                </a:solidFill>
              </a:rPr>
              <a:t>ти</a:t>
            </a:r>
            <a:r>
              <a:rPr lang="ru-RU" sz="2800" dirty="0">
                <a:solidFill>
                  <a:srgbClr val="00B050"/>
                </a:solidFill>
              </a:rPr>
              <a:t> не став </a:t>
            </a:r>
            <a:r>
              <a:rPr lang="ru-RU" sz="2800" dirty="0" err="1">
                <a:solidFill>
                  <a:srgbClr val="00B050"/>
                </a:solidFill>
              </a:rPr>
              <a:t>справжньою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людиною</a:t>
            </a:r>
            <a:r>
              <a:rPr lang="ru-RU" sz="2800" dirty="0">
                <a:solidFill>
                  <a:srgbClr val="00B050"/>
                </a:solidFill>
              </a:rPr>
              <a:t>. </a:t>
            </a:r>
            <a:r>
              <a:rPr lang="ru-RU" sz="2800" dirty="0" err="1">
                <a:solidFill>
                  <a:srgbClr val="00B050"/>
                </a:solidFill>
              </a:rPr>
              <a:t>Тож</a:t>
            </a:r>
            <a:r>
              <a:rPr lang="ru-RU" sz="2800" dirty="0">
                <a:solidFill>
                  <a:srgbClr val="00B050"/>
                </a:solidFill>
              </a:rPr>
              <a:t> живи і </a:t>
            </a:r>
            <a:r>
              <a:rPr lang="ru-RU" sz="2800" dirty="0" err="1">
                <a:solidFill>
                  <a:srgbClr val="00B050"/>
                </a:solidFill>
              </a:rPr>
              <a:t>працюй</a:t>
            </a:r>
            <a:r>
              <a:rPr lang="ru-RU" sz="2800" dirty="0">
                <a:solidFill>
                  <a:srgbClr val="00B050"/>
                </a:solidFill>
              </a:rPr>
              <a:t> так, </a:t>
            </a:r>
            <a:r>
              <a:rPr lang="ru-RU" sz="2800" dirty="0" err="1">
                <a:solidFill>
                  <a:srgbClr val="00B050"/>
                </a:solidFill>
              </a:rPr>
              <a:t>щоб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Батьківщина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пишалася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smtClean="0">
                <a:solidFill>
                  <a:srgbClr val="00B050"/>
                </a:solidFill>
              </a:rPr>
              <a:t>тобою. </a:t>
            </a:r>
            <a:r>
              <a:rPr lang="uk-UA" sz="2800" i="1" dirty="0" smtClean="0"/>
              <a:t>                                          В.О.Сухомлинський</a:t>
            </a:r>
            <a:endParaRPr lang="ru-RU" sz="2800" i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33056"/>
            <a:ext cx="5874774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18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0"/>
            <a:ext cx="9036496" cy="4206240"/>
          </a:xfrm>
        </p:spPr>
        <p:txBody>
          <a:bodyPr>
            <a:normAutofit lnSpcReduction="10000"/>
          </a:bodyPr>
          <a:lstStyle/>
          <a:p>
            <a:r>
              <a:rPr lang="ru-RU" b="1" dirty="0" err="1" smtClean="0"/>
              <a:t>Виховання</a:t>
            </a:r>
            <a:r>
              <a:rPr lang="ru-RU" b="1" dirty="0" smtClean="0"/>
              <a:t> </a:t>
            </a:r>
            <a:r>
              <a:rPr lang="ru-RU" b="1" dirty="0" err="1"/>
              <a:t>громадянина</a:t>
            </a:r>
            <a:r>
              <a:rPr lang="ru-RU" dirty="0"/>
              <a:t>, на </a:t>
            </a:r>
            <a:r>
              <a:rPr lang="ru-RU" dirty="0" smtClean="0"/>
              <a:t>думку  </a:t>
            </a:r>
            <a:r>
              <a:rPr lang="ru-RU" i="1" dirty="0" smtClean="0"/>
              <a:t>В.О. </a:t>
            </a:r>
            <a:r>
              <a:rPr lang="ru-RU" i="1" dirty="0" err="1"/>
              <a:t>Сухомлинського</a:t>
            </a:r>
            <a:r>
              <a:rPr lang="ru-RU" dirty="0"/>
              <a:t>, </a:t>
            </a:r>
            <a:r>
              <a:rPr lang="ru-RU" dirty="0" err="1"/>
              <a:t>доцільно</a:t>
            </a:r>
            <a:r>
              <a:rPr lang="ru-RU" dirty="0"/>
              <a:t> вести у </a:t>
            </a:r>
            <a:r>
              <a:rPr lang="ru-RU" dirty="0" err="1"/>
              <a:t>трьох</a:t>
            </a:r>
            <a:r>
              <a:rPr lang="ru-RU" dirty="0"/>
              <a:t> </a:t>
            </a:r>
            <a:r>
              <a:rPr lang="ru-RU" dirty="0" err="1"/>
              <a:t>напрямах</a:t>
            </a:r>
            <a:r>
              <a:rPr lang="ru-RU" dirty="0"/>
              <a:t>:</a:t>
            </a:r>
          </a:p>
          <a:p>
            <a:r>
              <a:rPr lang="ru-RU" dirty="0" err="1" smtClean="0">
                <a:solidFill>
                  <a:srgbClr val="C00000"/>
                </a:solidFill>
              </a:rPr>
              <a:t>по-перше</a:t>
            </a:r>
            <a:r>
              <a:rPr lang="ru-RU" dirty="0" smtClean="0"/>
              <a:t>, </a:t>
            </a:r>
            <a:r>
              <a:rPr lang="ru-RU" dirty="0" err="1"/>
              <a:t>важливо</a:t>
            </a:r>
            <a:r>
              <a:rPr lang="ru-RU" dirty="0"/>
              <a:t> </a:t>
            </a:r>
            <a:r>
              <a:rPr lang="ru-RU" dirty="0" err="1"/>
              <a:t>навчити</a:t>
            </a:r>
            <a:r>
              <a:rPr lang="ru-RU" dirty="0"/>
              <a:t> </a:t>
            </a:r>
            <a:r>
              <a:rPr lang="ru-RU" dirty="0" err="1"/>
              <a:t>дитину</a:t>
            </a:r>
            <a:r>
              <a:rPr lang="ru-RU" dirty="0"/>
              <a:t> </a:t>
            </a:r>
            <a:r>
              <a:rPr lang="ru-RU" dirty="0" err="1"/>
              <a:t>бачити</a:t>
            </a:r>
            <a:r>
              <a:rPr lang="ru-RU" dirty="0"/>
              <a:t> </a:t>
            </a:r>
            <a:r>
              <a:rPr lang="ru-RU" dirty="0" err="1"/>
              <a:t>світ</a:t>
            </a:r>
            <a:r>
              <a:rPr lang="ru-RU" dirty="0"/>
              <a:t> і </a:t>
            </a:r>
            <a:r>
              <a:rPr lang="ru-RU" dirty="0" err="1"/>
              <a:t>своє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в </a:t>
            </a:r>
            <a:r>
              <a:rPr lang="ru-RU" dirty="0" err="1"/>
              <a:t>ньому</a:t>
            </a:r>
            <a:r>
              <a:rPr lang="ru-RU" dirty="0"/>
              <a:t>;</a:t>
            </a:r>
          </a:p>
          <a:p>
            <a:r>
              <a:rPr lang="ru-RU" dirty="0" err="1">
                <a:solidFill>
                  <a:srgbClr val="C00000"/>
                </a:solidFill>
              </a:rPr>
              <a:t>по-друге</a:t>
            </a:r>
            <a:r>
              <a:rPr lang="ru-RU" dirty="0"/>
              <a:t>, </a:t>
            </a:r>
            <a:r>
              <a:rPr lang="ru-RU" dirty="0" err="1"/>
              <a:t>прищепити</a:t>
            </a:r>
            <a:r>
              <a:rPr lang="ru-RU" dirty="0"/>
              <a:t> </a:t>
            </a:r>
            <a:r>
              <a:rPr lang="ru-RU" dirty="0" err="1"/>
              <a:t>їй</a:t>
            </a:r>
            <a:r>
              <a:rPr lang="ru-RU" dirty="0"/>
              <a:t> </a:t>
            </a:r>
            <a:r>
              <a:rPr lang="ru-RU" dirty="0" err="1"/>
              <a:t>любов</a:t>
            </a:r>
            <a:r>
              <a:rPr lang="ru-RU" dirty="0"/>
              <a:t> до </a:t>
            </a:r>
            <a:r>
              <a:rPr lang="ru-RU" dirty="0" err="1"/>
              <a:t>рідної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, </a:t>
            </a:r>
            <a:r>
              <a:rPr lang="ru-RU" dirty="0" err="1"/>
              <a:t>пробудити</a:t>
            </a:r>
            <a:r>
              <a:rPr lang="ru-RU" dirty="0"/>
              <a:t> та </a:t>
            </a:r>
            <a:r>
              <a:rPr lang="ru-RU" dirty="0" err="1"/>
              <a:t>розвинути</a:t>
            </a:r>
            <a:r>
              <a:rPr lang="ru-RU" dirty="0"/>
              <a:t> </a:t>
            </a:r>
            <a:r>
              <a:rPr lang="ru-RU" dirty="0" err="1"/>
              <a:t>патріотичні</a:t>
            </a:r>
            <a:r>
              <a:rPr lang="ru-RU" dirty="0"/>
              <a:t> </a:t>
            </a:r>
            <a:r>
              <a:rPr lang="ru-RU" dirty="0" err="1"/>
              <a:t>почуття</a:t>
            </a:r>
            <a:r>
              <a:rPr lang="ru-RU" dirty="0"/>
              <a:t>;</a:t>
            </a:r>
          </a:p>
          <a:p>
            <a:r>
              <a:rPr lang="ru-RU" dirty="0" err="1">
                <a:solidFill>
                  <a:srgbClr val="C00000"/>
                </a:solidFill>
              </a:rPr>
              <a:t>по-третє</a:t>
            </a:r>
            <a:r>
              <a:rPr lang="ru-RU" dirty="0"/>
              <a:t>, </a:t>
            </a:r>
            <a:r>
              <a:rPr lang="ru-RU" dirty="0" err="1" smtClean="0"/>
              <a:t>потурбуватися</a:t>
            </a:r>
            <a:r>
              <a:rPr lang="ru-RU" dirty="0" smtClean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усвідомлення</a:t>
            </a:r>
            <a:r>
              <a:rPr lang="ru-RU" dirty="0"/>
              <a:t> </a:t>
            </a:r>
            <a:r>
              <a:rPr lang="ru-RU" dirty="0" err="1"/>
              <a:t>людської</a:t>
            </a:r>
            <a:r>
              <a:rPr lang="ru-RU" dirty="0"/>
              <a:t> </a:t>
            </a:r>
            <a:r>
              <a:rPr lang="ru-RU" dirty="0" err="1"/>
              <a:t>гідності</a:t>
            </a:r>
            <a:r>
              <a:rPr lang="ru-RU" dirty="0"/>
              <a:t> в </a:t>
            </a:r>
            <a:r>
              <a:rPr lang="ru-RU" dirty="0" err="1"/>
              <a:t>поєднанні</a:t>
            </a:r>
            <a:r>
              <a:rPr lang="ru-RU" dirty="0"/>
              <a:t> з </a:t>
            </a:r>
            <a:r>
              <a:rPr lang="ru-RU" dirty="0" err="1"/>
              <a:t>патріотичними</a:t>
            </a:r>
            <a:r>
              <a:rPr lang="ru-RU" dirty="0"/>
              <a:t> </a:t>
            </a:r>
            <a:r>
              <a:rPr lang="ru-RU" dirty="0" err="1"/>
              <a:t>помислами</a:t>
            </a:r>
            <a:r>
              <a:rPr lang="ru-RU" dirty="0"/>
              <a:t> та </a:t>
            </a:r>
            <a:r>
              <a:rPr lang="ru-RU" dirty="0" err="1"/>
              <a:t>переживаннями</a:t>
            </a:r>
            <a:r>
              <a:rPr lang="ru-RU" dirty="0"/>
              <a:t> </a:t>
            </a:r>
            <a:r>
              <a:rPr lang="ru-RU" dirty="0" err="1"/>
              <a:t>знайшли</a:t>
            </a:r>
            <a:r>
              <a:rPr lang="ru-RU" dirty="0"/>
              <a:t> </a:t>
            </a:r>
            <a:r>
              <a:rPr lang="ru-RU" dirty="0" err="1"/>
              <a:t>своє</a:t>
            </a:r>
            <a:r>
              <a:rPr lang="ru-RU" dirty="0"/>
              <a:t> </a:t>
            </a:r>
            <a:r>
              <a:rPr lang="ru-RU" dirty="0" err="1"/>
              <a:t>вираження</a:t>
            </a:r>
            <a:r>
              <a:rPr lang="ru-RU" dirty="0"/>
              <a:t> у </a:t>
            </a:r>
            <a:r>
              <a:rPr lang="ru-RU" dirty="0" err="1"/>
              <a:t>бажанні</a:t>
            </a:r>
            <a:r>
              <a:rPr lang="ru-RU" dirty="0"/>
              <a:t> та </a:t>
            </a:r>
            <a:r>
              <a:rPr lang="ru-RU" dirty="0" err="1"/>
              <a:t>готовності</a:t>
            </a:r>
            <a:r>
              <a:rPr lang="ru-RU" dirty="0"/>
              <a:t> до </a:t>
            </a:r>
            <a:r>
              <a:rPr lang="ru-RU" dirty="0" err="1"/>
              <a:t>діяльності</a:t>
            </a:r>
            <a:r>
              <a:rPr lang="ru-RU" dirty="0"/>
              <a:t> на благо </a:t>
            </a:r>
            <a:r>
              <a:rPr lang="ru-RU" dirty="0" err="1"/>
              <a:t>Батьківщини</a:t>
            </a:r>
            <a:r>
              <a:rPr lang="ru-RU" dirty="0"/>
              <a:t>, на </a:t>
            </a:r>
            <a:r>
              <a:rPr lang="ru-RU" dirty="0" err="1"/>
              <a:t>користь</a:t>
            </a:r>
            <a:r>
              <a:rPr lang="ru-RU" dirty="0"/>
              <a:t> людям, </a:t>
            </a:r>
            <a:r>
              <a:rPr lang="ru-RU" dirty="0" err="1"/>
              <a:t>тобто</a:t>
            </a:r>
            <a:r>
              <a:rPr lang="ru-RU" dirty="0"/>
              <a:t>, породили </a:t>
            </a:r>
            <a:r>
              <a:rPr lang="ru-RU" dirty="0" err="1"/>
              <a:t>почуття</a:t>
            </a:r>
            <a:r>
              <a:rPr lang="ru-RU" dirty="0"/>
              <a:t>  </a:t>
            </a:r>
            <a:r>
              <a:rPr lang="ru-RU" dirty="0" err="1"/>
              <a:t>громадянського</a:t>
            </a:r>
            <a:r>
              <a:rPr lang="ru-RU" dirty="0"/>
              <a:t> </a:t>
            </a:r>
            <a:r>
              <a:rPr lang="ru-RU" dirty="0" err="1"/>
              <a:t>обов’язку</a:t>
            </a:r>
            <a:r>
              <a:rPr lang="ru-RU" dirty="0"/>
              <a:t> й </a:t>
            </a:r>
            <a:r>
              <a:rPr lang="ru-RU" dirty="0" err="1"/>
              <a:t>прагнення</a:t>
            </a:r>
            <a:r>
              <a:rPr lang="ru-RU" dirty="0"/>
              <a:t> </a:t>
            </a:r>
            <a:r>
              <a:rPr lang="ru-RU" dirty="0" err="1"/>
              <a:t>реалізувати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в </a:t>
            </a:r>
            <a:r>
              <a:rPr lang="ru-RU" dirty="0" err="1"/>
              <a:t>конкретних</a:t>
            </a:r>
            <a:r>
              <a:rPr lang="ru-RU" dirty="0"/>
              <a:t> справах.</a:t>
            </a:r>
          </a:p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933056"/>
            <a:ext cx="489654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673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80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3999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83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44624"/>
            <a:ext cx="9036496" cy="6780921"/>
          </a:xfrm>
        </p:spPr>
        <p:txBody>
          <a:bodyPr>
            <a:normAutofit/>
          </a:bodyPr>
          <a:lstStyle/>
          <a:p>
            <a:r>
              <a:rPr lang="ru-RU" sz="2600" i="1" dirty="0" err="1">
                <a:solidFill>
                  <a:srgbClr val="FF0000"/>
                </a:solidFill>
              </a:rPr>
              <a:t>В.О.Сухомлинський</a:t>
            </a:r>
            <a:r>
              <a:rPr lang="ru-RU" dirty="0"/>
              <a:t> </a:t>
            </a:r>
            <a:r>
              <a:rPr lang="ru-RU" dirty="0" err="1"/>
              <a:t>розкриває</a:t>
            </a:r>
            <a:r>
              <a:rPr lang="ru-RU" dirty="0"/>
              <a:t> перед </a:t>
            </a:r>
            <a:r>
              <a:rPr lang="ru-RU" dirty="0" err="1"/>
              <a:t>дітьми</a:t>
            </a:r>
            <a:r>
              <a:rPr lang="ru-RU" dirty="0"/>
              <a:t> </a:t>
            </a:r>
            <a:r>
              <a:rPr lang="ru-RU" dirty="0" err="1"/>
              <a:t>загальнолюдські</a:t>
            </a:r>
            <a:r>
              <a:rPr lang="ru-RU" dirty="0"/>
              <a:t> </a:t>
            </a:r>
            <a:r>
              <a:rPr lang="ru-RU" dirty="0" err="1"/>
              <a:t>норми</a:t>
            </a:r>
            <a:r>
              <a:rPr lang="ru-RU" dirty="0"/>
              <a:t> як азбуку </a:t>
            </a:r>
            <a:r>
              <a:rPr lang="ru-RU" dirty="0" err="1"/>
              <a:t>культури</a:t>
            </a:r>
            <a:r>
              <a:rPr lang="ru-RU" dirty="0"/>
              <a:t> – </a:t>
            </a:r>
            <a:r>
              <a:rPr lang="ru-RU" dirty="0" err="1">
                <a:solidFill>
                  <a:srgbClr val="00B0F0"/>
                </a:solidFill>
              </a:rPr>
              <a:t>початкову</a:t>
            </a:r>
            <a:r>
              <a:rPr lang="ru-RU" dirty="0">
                <a:solidFill>
                  <a:srgbClr val="00B0F0"/>
                </a:solidFill>
              </a:rPr>
              <a:t> школу </a:t>
            </a:r>
            <a:r>
              <a:rPr lang="ru-RU" dirty="0" err="1">
                <a:solidFill>
                  <a:srgbClr val="00B0F0"/>
                </a:solidFill>
              </a:rPr>
              <a:t>громадянськості</a:t>
            </a:r>
            <a:r>
              <a:rPr lang="ru-RU" dirty="0" smtClean="0"/>
              <a:t>:</a:t>
            </a:r>
          </a:p>
          <a:p>
            <a:endParaRPr lang="ru-RU" dirty="0"/>
          </a:p>
          <a:p>
            <a:r>
              <a:rPr lang="ru-RU" dirty="0"/>
              <a:t>1. </a:t>
            </a:r>
            <a:r>
              <a:rPr lang="ru-RU" sz="2400" dirty="0" err="1"/>
              <a:t>Ти</a:t>
            </a:r>
            <a:r>
              <a:rPr lang="ru-RU" sz="2400" dirty="0"/>
              <a:t> </a:t>
            </a:r>
            <a:r>
              <a:rPr lang="ru-RU" sz="2400" dirty="0" err="1"/>
              <a:t>живеш</a:t>
            </a:r>
            <a:r>
              <a:rPr lang="ru-RU" sz="2400" dirty="0"/>
              <a:t> </a:t>
            </a:r>
            <a:r>
              <a:rPr lang="ru-RU" sz="2400" dirty="0" err="1"/>
              <a:t>серед</a:t>
            </a:r>
            <a:r>
              <a:rPr lang="ru-RU" sz="2400" dirty="0"/>
              <a:t> людей. Не </a:t>
            </a:r>
            <a:r>
              <a:rPr lang="ru-RU" sz="2400" dirty="0" err="1"/>
              <a:t>забувай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кожен</a:t>
            </a:r>
            <a:r>
              <a:rPr lang="ru-RU" sz="2400" dirty="0"/>
              <a:t> </a:t>
            </a:r>
            <a:r>
              <a:rPr lang="ru-RU" sz="2400" dirty="0" err="1"/>
              <a:t>твій</a:t>
            </a:r>
            <a:r>
              <a:rPr lang="ru-RU" sz="2400" dirty="0"/>
              <a:t> </a:t>
            </a:r>
            <a:r>
              <a:rPr lang="ru-RU" sz="2400" dirty="0" err="1"/>
              <a:t>вчинок</a:t>
            </a:r>
            <a:r>
              <a:rPr lang="ru-RU" sz="2400" dirty="0"/>
              <a:t>, </a:t>
            </a:r>
            <a:r>
              <a:rPr lang="ru-RU" sz="2400" dirty="0" err="1"/>
              <a:t>кожне</a:t>
            </a:r>
            <a:r>
              <a:rPr lang="ru-RU" sz="2400" dirty="0"/>
              <a:t> </a:t>
            </a:r>
            <a:r>
              <a:rPr lang="ru-RU" sz="2400" dirty="0" err="1"/>
              <a:t>твоє</a:t>
            </a:r>
            <a:r>
              <a:rPr lang="ru-RU" sz="2400" dirty="0"/>
              <a:t> </a:t>
            </a:r>
            <a:r>
              <a:rPr lang="ru-RU" sz="2400" dirty="0" err="1"/>
              <a:t>бажання</a:t>
            </a:r>
            <a:r>
              <a:rPr lang="ru-RU" sz="2400" dirty="0"/>
              <a:t> </a:t>
            </a:r>
            <a:r>
              <a:rPr lang="ru-RU" sz="2400" dirty="0" err="1"/>
              <a:t>позначається</a:t>
            </a:r>
            <a:r>
              <a:rPr lang="ru-RU" sz="2400" dirty="0"/>
              <a:t> на людях, </a:t>
            </a:r>
            <a:r>
              <a:rPr lang="ru-RU" sz="2400" dirty="0" err="1"/>
              <a:t>що</a:t>
            </a:r>
            <a:r>
              <a:rPr lang="ru-RU" sz="2400" dirty="0"/>
              <a:t> тебе </a:t>
            </a:r>
            <a:r>
              <a:rPr lang="ru-RU" sz="2400" dirty="0" err="1"/>
              <a:t>оточують</a:t>
            </a:r>
            <a:r>
              <a:rPr lang="ru-RU" sz="2400" dirty="0"/>
              <a:t>. Знай, </a:t>
            </a:r>
            <a:r>
              <a:rPr lang="ru-RU" sz="2400" dirty="0" err="1"/>
              <a:t>що</a:t>
            </a:r>
            <a:r>
              <a:rPr lang="ru-RU" sz="2400" dirty="0"/>
              <a:t> є межа </a:t>
            </a:r>
            <a:r>
              <a:rPr lang="ru-RU" sz="2400" dirty="0" err="1"/>
              <a:t>між</a:t>
            </a:r>
            <a:r>
              <a:rPr lang="ru-RU" sz="2400" dirty="0"/>
              <a:t> </a:t>
            </a:r>
            <a:r>
              <a:rPr lang="ru-RU" sz="2400" dirty="0" err="1"/>
              <a:t>тим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тобі</a:t>
            </a:r>
            <a:r>
              <a:rPr lang="ru-RU" sz="2400" dirty="0"/>
              <a:t> </a:t>
            </a:r>
            <a:r>
              <a:rPr lang="ru-RU" sz="2400" dirty="0" err="1"/>
              <a:t>хочеться</a:t>
            </a:r>
            <a:r>
              <a:rPr lang="ru-RU" sz="2400" dirty="0"/>
              <a:t> і </a:t>
            </a:r>
            <a:r>
              <a:rPr lang="ru-RU" sz="2400" dirty="0" err="1"/>
              <a:t>тим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можна</a:t>
            </a:r>
            <a:r>
              <a:rPr lang="ru-RU" sz="2400" dirty="0"/>
              <a:t>. </a:t>
            </a:r>
            <a:r>
              <a:rPr lang="ru-RU" sz="2400" dirty="0" err="1"/>
              <a:t>Перевіряй</a:t>
            </a:r>
            <a:r>
              <a:rPr lang="ru-RU" sz="2400" dirty="0"/>
              <a:t> </a:t>
            </a:r>
            <a:r>
              <a:rPr lang="ru-RU" sz="2400" dirty="0" err="1"/>
              <a:t>свої</a:t>
            </a:r>
            <a:r>
              <a:rPr lang="ru-RU" sz="2400" dirty="0"/>
              <a:t> вчини, </a:t>
            </a:r>
            <a:r>
              <a:rPr lang="ru-RU" sz="2400" dirty="0" err="1"/>
              <a:t>запитуючи</a:t>
            </a:r>
            <a:r>
              <a:rPr lang="ru-RU" sz="2400" dirty="0"/>
              <a:t> сам себе: </a:t>
            </a:r>
            <a:r>
              <a:rPr lang="ru-RU" sz="2400" dirty="0" err="1"/>
              <a:t>чи</a:t>
            </a:r>
            <a:r>
              <a:rPr lang="ru-RU" sz="2400" dirty="0"/>
              <a:t> не </a:t>
            </a:r>
            <a:r>
              <a:rPr lang="ru-RU" sz="2400" dirty="0" err="1"/>
              <a:t>робиш</a:t>
            </a:r>
            <a:r>
              <a:rPr lang="ru-RU" sz="2400" dirty="0"/>
              <a:t> </a:t>
            </a:r>
            <a:r>
              <a:rPr lang="ru-RU" sz="2400" dirty="0" err="1"/>
              <a:t>ти</a:t>
            </a:r>
            <a:r>
              <a:rPr lang="ru-RU" sz="2400" dirty="0"/>
              <a:t> зла, </a:t>
            </a:r>
            <a:r>
              <a:rPr lang="ru-RU" sz="2400" dirty="0" err="1"/>
              <a:t>незручності</a:t>
            </a:r>
            <a:r>
              <a:rPr lang="ru-RU" sz="2400" dirty="0"/>
              <a:t> людям? </a:t>
            </a:r>
            <a:r>
              <a:rPr lang="ru-RU" sz="2400" dirty="0" err="1"/>
              <a:t>Роби</a:t>
            </a:r>
            <a:r>
              <a:rPr lang="ru-RU" sz="2400" dirty="0"/>
              <a:t> все так, </a:t>
            </a:r>
            <a:r>
              <a:rPr lang="ru-RU" sz="2400" dirty="0" err="1"/>
              <a:t>щоб</a:t>
            </a:r>
            <a:r>
              <a:rPr lang="ru-RU" sz="2400" dirty="0"/>
              <a:t> людям, </a:t>
            </a:r>
            <a:r>
              <a:rPr lang="ru-RU" sz="2400" dirty="0" err="1"/>
              <a:t>які</a:t>
            </a:r>
            <a:r>
              <a:rPr lang="ru-RU" sz="2400" dirty="0"/>
              <a:t> тебе </a:t>
            </a:r>
            <a:r>
              <a:rPr lang="ru-RU" sz="2400" dirty="0" err="1"/>
              <a:t>оточують</a:t>
            </a:r>
            <a:r>
              <a:rPr lang="ru-RU" sz="2400" dirty="0"/>
              <a:t> </a:t>
            </a:r>
            <a:r>
              <a:rPr lang="ru-RU" sz="2400" dirty="0" err="1"/>
              <a:t>було</a:t>
            </a:r>
            <a:r>
              <a:rPr lang="ru-RU" sz="2400" dirty="0"/>
              <a:t> добре.</a:t>
            </a:r>
          </a:p>
          <a:p>
            <a:r>
              <a:rPr lang="ru-RU" sz="2400" dirty="0"/>
              <a:t>2. </a:t>
            </a:r>
            <a:r>
              <a:rPr lang="ru-RU" sz="2400" dirty="0" err="1"/>
              <a:t>Ти</a:t>
            </a:r>
            <a:r>
              <a:rPr lang="ru-RU" sz="2400" dirty="0"/>
              <a:t> </a:t>
            </a:r>
            <a:r>
              <a:rPr lang="ru-RU" sz="2400" dirty="0" err="1"/>
              <a:t>користуєшся</a:t>
            </a:r>
            <a:r>
              <a:rPr lang="ru-RU" sz="2400" dirty="0"/>
              <a:t> благами, </a:t>
            </a:r>
            <a:r>
              <a:rPr lang="ru-RU" sz="2400" dirty="0" err="1"/>
              <a:t>створеними</a:t>
            </a:r>
            <a:r>
              <a:rPr lang="ru-RU" sz="2400" dirty="0"/>
              <a:t> </a:t>
            </a:r>
            <a:r>
              <a:rPr lang="ru-RU" sz="2400" dirty="0" err="1"/>
              <a:t>іншими</a:t>
            </a:r>
            <a:r>
              <a:rPr lang="ru-RU" sz="2400" dirty="0"/>
              <a:t> людьми. Люди </a:t>
            </a:r>
            <a:r>
              <a:rPr lang="ru-RU" sz="2400" dirty="0" err="1"/>
              <a:t>дають</a:t>
            </a:r>
            <a:r>
              <a:rPr lang="ru-RU" sz="2400" dirty="0"/>
              <a:t> </a:t>
            </a:r>
            <a:r>
              <a:rPr lang="ru-RU" sz="2400" dirty="0" err="1"/>
              <a:t>тобі</a:t>
            </a:r>
            <a:r>
              <a:rPr lang="ru-RU" sz="2400" dirty="0"/>
              <a:t> </a:t>
            </a:r>
            <a:r>
              <a:rPr lang="ru-RU" sz="2400" dirty="0" err="1"/>
              <a:t>щастя</a:t>
            </a:r>
            <a:r>
              <a:rPr lang="ru-RU" sz="2400" dirty="0"/>
              <a:t> </a:t>
            </a:r>
            <a:r>
              <a:rPr lang="ru-RU" sz="2400" dirty="0" err="1"/>
              <a:t>дитинства</a:t>
            </a:r>
            <a:r>
              <a:rPr lang="ru-RU" sz="2400" dirty="0"/>
              <a:t>. Плати </a:t>
            </a:r>
            <a:r>
              <a:rPr lang="ru-RU" sz="2400" dirty="0" err="1"/>
              <a:t>їм</a:t>
            </a:r>
            <a:r>
              <a:rPr lang="ru-RU" sz="2400" dirty="0"/>
              <a:t> за </a:t>
            </a:r>
            <a:r>
              <a:rPr lang="ru-RU" sz="2400" dirty="0" err="1"/>
              <a:t>це</a:t>
            </a:r>
            <a:r>
              <a:rPr lang="ru-RU" sz="2400" dirty="0"/>
              <a:t> добром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7943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677472" cy="507374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3. </a:t>
            </a:r>
            <a:r>
              <a:rPr lang="ru-RU" dirty="0" err="1"/>
              <a:t>Усі</a:t>
            </a:r>
            <a:r>
              <a:rPr lang="ru-RU" dirty="0"/>
              <a:t> блага і </a:t>
            </a:r>
            <a:r>
              <a:rPr lang="ru-RU" dirty="0" err="1"/>
              <a:t>радощі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створюються</a:t>
            </a:r>
            <a:r>
              <a:rPr lang="ru-RU" dirty="0"/>
              <a:t> </a:t>
            </a:r>
            <a:r>
              <a:rPr lang="ru-RU" dirty="0" err="1"/>
              <a:t>працею</a:t>
            </a:r>
            <a:r>
              <a:rPr lang="ru-RU" dirty="0"/>
              <a:t>. Без </a:t>
            </a:r>
            <a:r>
              <a:rPr lang="ru-RU" dirty="0" err="1"/>
              <a:t>праці</a:t>
            </a:r>
            <a:r>
              <a:rPr lang="ru-RU" dirty="0"/>
              <a:t> не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чесно</a:t>
            </a:r>
            <a:r>
              <a:rPr lang="ru-RU" dirty="0"/>
              <a:t> </a:t>
            </a:r>
            <a:r>
              <a:rPr lang="ru-RU" dirty="0" err="1"/>
              <a:t>жити</a:t>
            </a:r>
            <a:r>
              <a:rPr lang="ru-RU" dirty="0"/>
              <a:t>. Народ </a:t>
            </a:r>
            <a:r>
              <a:rPr lang="ru-RU" dirty="0" err="1"/>
              <a:t>вчить</a:t>
            </a:r>
            <a:r>
              <a:rPr lang="ru-RU" dirty="0"/>
              <a:t>: </a:t>
            </a:r>
            <a:r>
              <a:rPr lang="ru-RU" dirty="0" err="1"/>
              <a:t>хто</a:t>
            </a:r>
            <a:r>
              <a:rPr lang="ru-RU" dirty="0"/>
              <a:t> не </a:t>
            </a:r>
            <a:r>
              <a:rPr lang="ru-RU" dirty="0" err="1"/>
              <a:t>працює</a:t>
            </a:r>
            <a:r>
              <a:rPr lang="ru-RU" dirty="0"/>
              <a:t>, той не </a:t>
            </a:r>
            <a:r>
              <a:rPr lang="ru-RU" dirty="0" err="1"/>
              <a:t>їсть</a:t>
            </a:r>
            <a:r>
              <a:rPr lang="ru-RU" dirty="0"/>
              <a:t>. </a:t>
            </a:r>
            <a:r>
              <a:rPr lang="ru-RU" dirty="0" err="1"/>
              <a:t>Назавжди</a:t>
            </a:r>
            <a:r>
              <a:rPr lang="ru-RU" dirty="0"/>
              <a:t> </a:t>
            </a:r>
            <a:r>
              <a:rPr lang="ru-RU" dirty="0" err="1"/>
              <a:t>запам’ятай</a:t>
            </a:r>
            <a:r>
              <a:rPr lang="ru-RU" dirty="0"/>
              <a:t> </a:t>
            </a:r>
            <a:r>
              <a:rPr lang="ru-RU" dirty="0" err="1"/>
              <a:t>цю</a:t>
            </a:r>
            <a:r>
              <a:rPr lang="ru-RU" dirty="0"/>
              <a:t> </a:t>
            </a:r>
            <a:r>
              <a:rPr lang="ru-RU" dirty="0" err="1"/>
              <a:t>заповідь</a:t>
            </a:r>
            <a:r>
              <a:rPr lang="ru-RU" dirty="0"/>
              <a:t>. </a:t>
            </a:r>
            <a:r>
              <a:rPr lang="ru-RU" dirty="0" err="1"/>
              <a:t>Навчання</a:t>
            </a:r>
            <a:r>
              <a:rPr lang="ru-RU" dirty="0"/>
              <a:t> – </a:t>
            </a:r>
            <a:r>
              <a:rPr lang="ru-RU" dirty="0" err="1"/>
              <a:t>це</a:t>
            </a:r>
            <a:r>
              <a:rPr lang="ru-RU" dirty="0"/>
              <a:t> перша </a:t>
            </a:r>
            <a:r>
              <a:rPr lang="ru-RU" dirty="0" err="1"/>
              <a:t>праця</a:t>
            </a:r>
            <a:r>
              <a:rPr lang="ru-RU" dirty="0"/>
              <a:t>. </a:t>
            </a:r>
            <a:r>
              <a:rPr lang="ru-RU" dirty="0" err="1"/>
              <a:t>Йдучи</a:t>
            </a:r>
            <a:r>
              <a:rPr lang="ru-RU" dirty="0"/>
              <a:t> до </a:t>
            </a:r>
            <a:r>
              <a:rPr lang="ru-RU" dirty="0" err="1"/>
              <a:t>школи</a:t>
            </a:r>
            <a:r>
              <a:rPr lang="ru-RU" dirty="0"/>
              <a:t>, </a:t>
            </a:r>
            <a:r>
              <a:rPr lang="ru-RU" dirty="0" err="1"/>
              <a:t>ти</a:t>
            </a:r>
            <a:r>
              <a:rPr lang="ru-RU" dirty="0"/>
              <a:t> </a:t>
            </a:r>
            <a:r>
              <a:rPr lang="ru-RU" dirty="0" err="1"/>
              <a:t>йдеш</a:t>
            </a:r>
            <a:r>
              <a:rPr lang="ru-RU" dirty="0"/>
              <a:t> до </a:t>
            </a:r>
            <a:r>
              <a:rPr lang="ru-RU" dirty="0" err="1"/>
              <a:t>роботи</a:t>
            </a:r>
            <a:r>
              <a:rPr lang="ru-RU" dirty="0"/>
              <a:t>.</a:t>
            </a:r>
          </a:p>
          <a:p>
            <a:r>
              <a:rPr lang="ru-RU" dirty="0"/>
              <a:t>4. Будь </a:t>
            </a:r>
            <a:r>
              <a:rPr lang="ru-RU" dirty="0" err="1"/>
              <a:t>добрим</a:t>
            </a:r>
            <a:r>
              <a:rPr lang="ru-RU" dirty="0"/>
              <a:t> і </a:t>
            </a:r>
            <a:r>
              <a:rPr lang="ru-RU" dirty="0" err="1"/>
              <a:t>чуйним</a:t>
            </a:r>
            <a:r>
              <a:rPr lang="ru-RU" dirty="0"/>
              <a:t> до людей. </a:t>
            </a:r>
            <a:r>
              <a:rPr lang="ru-RU" dirty="0" err="1"/>
              <a:t>Допомагай</a:t>
            </a:r>
            <a:r>
              <a:rPr lang="ru-RU" dirty="0"/>
              <a:t> </a:t>
            </a:r>
            <a:r>
              <a:rPr lang="ru-RU" dirty="0" err="1"/>
              <a:t>товаришу</a:t>
            </a:r>
            <a:r>
              <a:rPr lang="ru-RU" dirty="0"/>
              <a:t> в </a:t>
            </a:r>
            <a:r>
              <a:rPr lang="ru-RU" dirty="0" err="1"/>
              <a:t>біді</a:t>
            </a:r>
            <a:r>
              <a:rPr lang="ru-RU" dirty="0"/>
              <a:t>. Не </a:t>
            </a:r>
            <a:r>
              <a:rPr lang="ru-RU" dirty="0" err="1"/>
              <a:t>завдавай</a:t>
            </a:r>
            <a:r>
              <a:rPr lang="ru-RU" dirty="0"/>
              <a:t> людям </a:t>
            </a:r>
            <a:r>
              <a:rPr lang="ru-RU" dirty="0" err="1"/>
              <a:t>прикрості</a:t>
            </a:r>
            <a:r>
              <a:rPr lang="ru-RU" dirty="0"/>
              <a:t>. </a:t>
            </a:r>
            <a:r>
              <a:rPr lang="ru-RU" dirty="0" err="1"/>
              <a:t>Поважай</a:t>
            </a:r>
            <a:r>
              <a:rPr lang="ru-RU" dirty="0"/>
              <a:t> та </a:t>
            </a:r>
            <a:r>
              <a:rPr lang="ru-RU" dirty="0" err="1"/>
              <a:t>шануй</a:t>
            </a:r>
            <a:r>
              <a:rPr lang="ru-RU" dirty="0"/>
              <a:t> </a:t>
            </a:r>
            <a:r>
              <a:rPr lang="ru-RU" dirty="0" err="1"/>
              <a:t>матір</a:t>
            </a:r>
            <a:r>
              <a:rPr lang="ru-RU" dirty="0"/>
              <a:t> і батька – вони дали </a:t>
            </a:r>
            <a:r>
              <a:rPr lang="ru-RU" dirty="0" err="1"/>
              <a:t>тобі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, вони </a:t>
            </a:r>
            <a:r>
              <a:rPr lang="ru-RU" dirty="0" err="1"/>
              <a:t>виховують</a:t>
            </a:r>
            <a:r>
              <a:rPr lang="ru-RU" dirty="0"/>
              <a:t> тебе, вони </a:t>
            </a:r>
            <a:r>
              <a:rPr lang="ru-RU" dirty="0" err="1"/>
              <a:t>хочуть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ти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чесним</a:t>
            </a:r>
            <a:r>
              <a:rPr lang="ru-RU" dirty="0"/>
              <a:t> </a:t>
            </a:r>
            <a:r>
              <a:rPr lang="ru-RU" dirty="0" err="1"/>
              <a:t>громадянином</a:t>
            </a:r>
            <a:r>
              <a:rPr lang="ru-RU" dirty="0"/>
              <a:t>, </a:t>
            </a:r>
            <a:r>
              <a:rPr lang="ru-RU" dirty="0" err="1"/>
              <a:t>людиною</a:t>
            </a:r>
            <a:r>
              <a:rPr lang="ru-RU" dirty="0"/>
              <a:t> з </a:t>
            </a:r>
            <a:r>
              <a:rPr lang="ru-RU" dirty="0" err="1"/>
              <a:t>добрим</a:t>
            </a:r>
            <a:r>
              <a:rPr lang="ru-RU" dirty="0"/>
              <a:t> </a:t>
            </a:r>
            <a:r>
              <a:rPr lang="ru-RU" dirty="0" err="1"/>
              <a:t>серцем</a:t>
            </a:r>
            <a:r>
              <a:rPr lang="ru-RU" dirty="0"/>
              <a:t> і чистою </a:t>
            </a:r>
            <a:r>
              <a:rPr lang="ru-RU" dirty="0" err="1"/>
              <a:t>душею</a:t>
            </a:r>
            <a:r>
              <a:rPr lang="ru-RU" dirty="0"/>
              <a:t>.</a:t>
            </a:r>
          </a:p>
          <a:p>
            <a:r>
              <a:rPr lang="ru-RU" dirty="0"/>
              <a:t>5. Не будь </a:t>
            </a:r>
            <a:r>
              <a:rPr lang="ru-RU" dirty="0" err="1"/>
              <a:t>байдужим</a:t>
            </a:r>
            <a:r>
              <a:rPr lang="ru-RU" dirty="0"/>
              <a:t> до зла. Борись </a:t>
            </a:r>
            <a:r>
              <a:rPr lang="ru-RU" dirty="0" err="1"/>
              <a:t>проти</a:t>
            </a:r>
            <a:r>
              <a:rPr lang="ru-RU" dirty="0"/>
              <a:t> зла, обману, </a:t>
            </a:r>
            <a:r>
              <a:rPr lang="ru-RU" dirty="0" err="1"/>
              <a:t>несправедливості</a:t>
            </a:r>
            <a:r>
              <a:rPr lang="ru-RU" dirty="0"/>
              <a:t>. Будь </a:t>
            </a:r>
            <a:r>
              <a:rPr lang="ru-RU" dirty="0" err="1"/>
              <a:t>непримиренним</a:t>
            </a:r>
            <a:r>
              <a:rPr lang="ru-RU" dirty="0"/>
              <a:t> до того,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прагне</a:t>
            </a:r>
            <a:r>
              <a:rPr lang="ru-RU" dirty="0"/>
              <a:t> </a:t>
            </a:r>
            <a:r>
              <a:rPr lang="ru-RU" dirty="0" err="1"/>
              <a:t>жити</a:t>
            </a:r>
            <a:r>
              <a:rPr lang="ru-RU" dirty="0"/>
              <a:t> за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людей, </a:t>
            </a:r>
            <a:r>
              <a:rPr lang="ru-RU" dirty="0" err="1"/>
              <a:t>завдає</a:t>
            </a:r>
            <a:r>
              <a:rPr lang="ru-RU" dirty="0"/>
              <a:t> лиха </a:t>
            </a:r>
            <a:r>
              <a:rPr lang="ru-RU" dirty="0" err="1"/>
              <a:t>іншим</a:t>
            </a:r>
            <a:r>
              <a:rPr lang="ru-RU" dirty="0"/>
              <a:t> людям, </a:t>
            </a:r>
            <a:r>
              <a:rPr lang="ru-RU" dirty="0" err="1"/>
              <a:t>обкрадає</a:t>
            </a:r>
            <a:r>
              <a:rPr lang="ru-RU" dirty="0"/>
              <a:t> </a:t>
            </a:r>
            <a:r>
              <a:rPr lang="ru-RU" dirty="0" err="1"/>
              <a:t>суспільство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446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0"/>
            <a:ext cx="8784976" cy="6858000"/>
          </a:xfrm>
        </p:spPr>
        <p:txBody>
          <a:bodyPr>
            <a:normAutofit fontScale="85000" lnSpcReduction="20000"/>
          </a:bodyPr>
          <a:lstStyle/>
          <a:p>
            <a:r>
              <a:rPr lang="ru-RU" sz="3300" dirty="0">
                <a:solidFill>
                  <a:srgbClr val="00B0F0"/>
                </a:solidFill>
              </a:rPr>
              <a:t>Твори </a:t>
            </a:r>
            <a:r>
              <a:rPr lang="ru-RU" sz="3300" dirty="0" smtClean="0">
                <a:solidFill>
                  <a:srgbClr val="00B0F0"/>
                </a:solidFill>
              </a:rPr>
              <a:t>добро</a:t>
            </a:r>
          </a:p>
          <a:p>
            <a:endParaRPr lang="ru-RU" dirty="0"/>
          </a:p>
          <a:p>
            <a:r>
              <a:rPr lang="ru-RU" dirty="0" err="1" smtClean="0"/>
              <a:t>Запам'ятай</a:t>
            </a:r>
            <a:r>
              <a:rPr lang="ru-RU" dirty="0"/>
              <a:t>, моя </a:t>
            </a:r>
            <a:r>
              <a:rPr lang="ru-RU" dirty="0" err="1"/>
              <a:t>дитино</a:t>
            </a:r>
            <a:r>
              <a:rPr lang="ru-RU" dirty="0"/>
              <a:t>, з </a:t>
            </a:r>
            <a:r>
              <a:rPr lang="ru-RU" dirty="0" err="1"/>
              <a:t>юних</a:t>
            </a:r>
            <a:r>
              <a:rPr lang="ru-RU" dirty="0"/>
              <a:t> </a:t>
            </a:r>
            <a:r>
              <a:rPr lang="ru-RU" dirty="0" err="1"/>
              <a:t>літ</a:t>
            </a:r>
            <a:endParaRPr lang="ru-RU" dirty="0"/>
          </a:p>
          <a:p>
            <a:r>
              <a:rPr lang="ru-RU" dirty="0"/>
              <a:t>На все </a:t>
            </a:r>
            <a:r>
              <a:rPr lang="ru-RU" dirty="0" err="1"/>
              <a:t>життя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знала, як </a:t>
            </a:r>
            <a:r>
              <a:rPr lang="ru-RU" dirty="0" err="1"/>
              <a:t>прожити</a:t>
            </a:r>
            <a:r>
              <a:rPr lang="ru-RU" dirty="0"/>
              <a:t>.</a:t>
            </a:r>
          </a:p>
          <a:p>
            <a:r>
              <a:rPr lang="ru-RU" dirty="0"/>
              <a:t>Людина для добра приходить в </a:t>
            </a:r>
            <a:r>
              <a:rPr lang="ru-RU" dirty="0" err="1"/>
              <a:t>світ</a:t>
            </a:r>
            <a:endParaRPr lang="ru-RU" dirty="0"/>
          </a:p>
          <a:p>
            <a:r>
              <a:rPr lang="ru-RU" dirty="0"/>
              <a:t>Й покликана </a:t>
            </a:r>
            <a:r>
              <a:rPr lang="ru-RU" dirty="0" err="1"/>
              <a:t>завжди</a:t>
            </a:r>
            <a:r>
              <a:rPr lang="ru-RU" dirty="0"/>
              <a:t> добро </a:t>
            </a:r>
            <a:r>
              <a:rPr lang="ru-RU" dirty="0" err="1"/>
              <a:t>творити</a:t>
            </a:r>
            <a:r>
              <a:rPr lang="ru-RU" dirty="0"/>
              <a:t>.</a:t>
            </a:r>
          </a:p>
          <a:p>
            <a:r>
              <a:rPr lang="ru-RU" dirty="0"/>
              <a:t>Нелегко </a:t>
            </a:r>
            <a:r>
              <a:rPr lang="ru-RU" dirty="0" err="1"/>
              <a:t>це</a:t>
            </a:r>
            <a:r>
              <a:rPr lang="ru-RU" dirty="0"/>
              <a:t>,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що</a:t>
            </a:r>
            <a:r>
              <a:rPr lang="ru-RU" dirty="0"/>
              <a:t> б не говорив,</a:t>
            </a:r>
          </a:p>
          <a:p>
            <a:r>
              <a:rPr lang="ru-RU" dirty="0"/>
              <a:t>Й не кожному </a:t>
            </a:r>
            <a:r>
              <a:rPr lang="ru-RU" dirty="0" err="1"/>
              <a:t>зробити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вдається</a:t>
            </a:r>
            <a:r>
              <a:rPr lang="ru-RU" dirty="0"/>
              <a:t>.</a:t>
            </a:r>
          </a:p>
          <a:p>
            <a:r>
              <a:rPr lang="ru-RU" dirty="0" err="1"/>
              <a:t>Бо</a:t>
            </a:r>
            <a:r>
              <a:rPr lang="ru-RU" dirty="0"/>
              <a:t> в </a:t>
            </a:r>
            <a:r>
              <a:rPr lang="ru-RU" dirty="0" err="1"/>
              <a:t>світі</a:t>
            </a:r>
            <a:r>
              <a:rPr lang="ru-RU" dirty="0"/>
              <a:t> </a:t>
            </a:r>
            <a:r>
              <a:rPr lang="ru-RU" dirty="0" err="1"/>
              <a:t>стільки</a:t>
            </a:r>
            <a:r>
              <a:rPr lang="ru-RU" dirty="0"/>
              <a:t> </a:t>
            </a:r>
            <a:r>
              <a:rPr lang="ru-RU" dirty="0" err="1"/>
              <a:t>смертних</a:t>
            </a:r>
            <a:r>
              <a:rPr lang="ru-RU" dirty="0"/>
              <a:t> є </a:t>
            </a:r>
            <a:r>
              <a:rPr lang="ru-RU" dirty="0" err="1"/>
              <a:t>гріхів</a:t>
            </a:r>
            <a:r>
              <a:rPr lang="ru-RU" dirty="0"/>
              <a:t>,</a:t>
            </a:r>
          </a:p>
          <a:p>
            <a:r>
              <a:rPr lang="ru-RU" dirty="0" err="1"/>
              <a:t>Що</a:t>
            </a:r>
            <a:r>
              <a:rPr lang="ru-RU" dirty="0"/>
              <a:t> доброта не </a:t>
            </a:r>
            <a:r>
              <a:rPr lang="ru-RU" dirty="0" err="1"/>
              <a:t>завжди</a:t>
            </a:r>
            <a:r>
              <a:rPr lang="ru-RU" dirty="0"/>
              <a:t> </a:t>
            </a:r>
            <a:r>
              <a:rPr lang="ru-RU" dirty="0" err="1"/>
              <a:t>йде</a:t>
            </a:r>
            <a:r>
              <a:rPr lang="ru-RU" dirty="0"/>
              <a:t> до </a:t>
            </a:r>
            <a:r>
              <a:rPr lang="ru-RU" dirty="0" err="1"/>
              <a:t>серця</a:t>
            </a:r>
            <a:r>
              <a:rPr lang="ru-RU" dirty="0"/>
              <a:t>.</a:t>
            </a:r>
          </a:p>
          <a:p>
            <a:r>
              <a:rPr lang="ru-RU" dirty="0"/>
              <a:t>Та </a:t>
            </a:r>
            <a:r>
              <a:rPr lang="ru-RU" dirty="0" err="1"/>
              <a:t>ти</a:t>
            </a:r>
            <a:r>
              <a:rPr lang="ru-RU" dirty="0"/>
              <a:t> </a:t>
            </a:r>
            <a:r>
              <a:rPr lang="ru-RU" dirty="0" err="1"/>
              <a:t>людина</a:t>
            </a:r>
            <a:r>
              <a:rPr lang="ru-RU" dirty="0"/>
              <a:t> і тому учись</a:t>
            </a:r>
          </a:p>
          <a:p>
            <a:r>
              <a:rPr lang="ru-RU" dirty="0"/>
              <a:t>Добро </a:t>
            </a:r>
            <a:r>
              <a:rPr lang="ru-RU" dirty="0" err="1"/>
              <a:t>творити</a:t>
            </a:r>
            <a:r>
              <a:rPr lang="ru-RU" dirty="0"/>
              <a:t>, людям </a:t>
            </a:r>
            <a:r>
              <a:rPr lang="ru-RU" dirty="0" err="1"/>
              <a:t>співчувати</a:t>
            </a:r>
            <a:r>
              <a:rPr lang="ru-RU" dirty="0"/>
              <a:t>.</a:t>
            </a:r>
          </a:p>
          <a:p>
            <a:r>
              <a:rPr lang="ru-RU" dirty="0"/>
              <a:t>До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 пильно </a:t>
            </a:r>
            <a:r>
              <a:rPr lang="ru-RU" dirty="0" err="1"/>
              <a:t>придивись</a:t>
            </a:r>
            <a:r>
              <a:rPr lang="ru-RU" dirty="0"/>
              <a:t>,</a:t>
            </a:r>
          </a:p>
          <a:p>
            <a:r>
              <a:rPr lang="ru-RU" dirty="0"/>
              <a:t>Злим </a:t>
            </a:r>
            <a:r>
              <a:rPr lang="ru-RU" dirty="0" err="1"/>
              <a:t>помислам</a:t>
            </a:r>
            <a:r>
              <a:rPr lang="ru-RU" dirty="0"/>
              <a:t> </a:t>
            </a:r>
            <a:r>
              <a:rPr lang="ru-RU" dirty="0" err="1"/>
              <a:t>навчися</a:t>
            </a:r>
            <a:r>
              <a:rPr lang="ru-RU" dirty="0"/>
              <a:t> лад </a:t>
            </a:r>
            <a:r>
              <a:rPr lang="ru-RU" dirty="0" err="1"/>
              <a:t>давати</a:t>
            </a:r>
            <a:r>
              <a:rPr lang="ru-RU" dirty="0"/>
              <a:t>.</a:t>
            </a:r>
          </a:p>
          <a:p>
            <a:r>
              <a:rPr lang="ru-RU" dirty="0" err="1"/>
              <a:t>Йди</a:t>
            </a:r>
            <a:r>
              <a:rPr lang="ru-RU" dirty="0"/>
              <a:t> з </a:t>
            </a:r>
            <a:r>
              <a:rPr lang="ru-RU" dirty="0" err="1"/>
              <a:t>добротою</a:t>
            </a:r>
            <a:r>
              <a:rPr lang="ru-RU" dirty="0"/>
              <a:t>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собі</a:t>
            </a:r>
            <a:r>
              <a:rPr lang="ru-RU" dirty="0"/>
              <a:t> </a:t>
            </a:r>
            <a:r>
              <a:rPr lang="ru-RU" dirty="0" err="1"/>
              <a:t>затям</a:t>
            </a:r>
            <a:r>
              <a:rPr lang="ru-RU" dirty="0"/>
              <a:t>,</a:t>
            </a:r>
          </a:p>
          <a:p>
            <a:r>
              <a:rPr lang="ru-RU" dirty="0" err="1"/>
              <a:t>Із</a:t>
            </a:r>
            <a:r>
              <a:rPr lang="ru-RU" dirty="0"/>
              <a:t> ласкою, </a:t>
            </a:r>
            <a:r>
              <a:rPr lang="ru-RU" dirty="0" err="1"/>
              <a:t>прихильністю</a:t>
            </a:r>
            <a:r>
              <a:rPr lang="ru-RU" dirty="0"/>
              <a:t>, </a:t>
            </a:r>
            <a:r>
              <a:rPr lang="ru-RU" dirty="0" err="1"/>
              <a:t>привітно</a:t>
            </a:r>
            <a:r>
              <a:rPr lang="ru-RU" dirty="0"/>
              <a:t>.</a:t>
            </a:r>
          </a:p>
          <a:p>
            <a:r>
              <a:rPr lang="ru-RU" dirty="0"/>
              <a:t>Й не </a:t>
            </a:r>
            <a:r>
              <a:rPr lang="ru-RU" dirty="0" err="1"/>
              <a:t>розлучайся</a:t>
            </a:r>
            <a:r>
              <a:rPr lang="ru-RU" dirty="0"/>
              <a:t> з </a:t>
            </a:r>
            <a:r>
              <a:rPr lang="ru-RU" dirty="0" err="1"/>
              <a:t>добрим</a:t>
            </a:r>
            <a:r>
              <a:rPr lang="ru-RU" dirty="0"/>
              <a:t> </a:t>
            </a:r>
            <a:r>
              <a:rPr lang="ru-RU" dirty="0" err="1"/>
              <a:t>почуттям</a:t>
            </a:r>
            <a:r>
              <a:rPr lang="ru-RU" dirty="0"/>
              <a:t>,</a:t>
            </a:r>
          </a:p>
          <a:p>
            <a:r>
              <a:rPr lang="ru-RU" dirty="0"/>
              <a:t>Хай доброта в </a:t>
            </a:r>
            <a:r>
              <a:rPr lang="ru-RU" dirty="0" err="1"/>
              <a:t>душі</a:t>
            </a:r>
            <a:r>
              <a:rPr lang="ru-RU" dirty="0"/>
              <a:t> </a:t>
            </a:r>
            <a:r>
              <a:rPr lang="ru-RU" dirty="0" err="1"/>
              <a:t>суцвіттям</a:t>
            </a:r>
            <a:r>
              <a:rPr lang="ru-RU" dirty="0"/>
              <a:t> </a:t>
            </a:r>
            <a:r>
              <a:rPr lang="ru-RU" dirty="0" err="1"/>
              <a:t>квітне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В. СУХОМЛИНСЬКИЙ</a:t>
            </a:r>
          </a:p>
        </p:txBody>
      </p:sp>
    </p:spTree>
    <p:extLst>
      <p:ext uri="{BB962C8B-B14F-4D97-AF65-F5344CB8AC3E}">
        <p14:creationId xmlns:p14="http://schemas.microsoft.com/office/powerpoint/2010/main" val="96320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5" cy="674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02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0"/>
            <a:ext cx="7920881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349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036495" cy="669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14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08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856984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49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14501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387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16632"/>
            <a:ext cx="9036496" cy="3744416"/>
          </a:xfrm>
        </p:spPr>
        <p:txBody>
          <a:bodyPr>
            <a:normAutofit lnSpcReduction="10000"/>
          </a:bodyPr>
          <a:lstStyle/>
          <a:p>
            <a:r>
              <a:rPr lang="ru-RU" i="1" dirty="0" err="1">
                <a:solidFill>
                  <a:srgbClr val="0070C0"/>
                </a:solidFill>
              </a:rPr>
              <a:t>Історико-патріотичне</a:t>
            </a:r>
            <a:r>
              <a:rPr lang="ru-RU" i="1" dirty="0">
                <a:solidFill>
                  <a:srgbClr val="0070C0"/>
                </a:solidFill>
              </a:rPr>
              <a:t> </a:t>
            </a:r>
            <a:r>
              <a:rPr lang="ru-RU" i="1" dirty="0" err="1">
                <a:solidFill>
                  <a:srgbClr val="0070C0"/>
                </a:solidFill>
              </a:rPr>
              <a:t>виховання</a:t>
            </a:r>
            <a:r>
              <a:rPr lang="ru-RU" i="1" dirty="0">
                <a:solidFill>
                  <a:srgbClr val="0070C0"/>
                </a:solidFill>
              </a:rPr>
              <a:t> – </a:t>
            </a:r>
            <a:r>
              <a:rPr lang="ru-RU" i="1" dirty="0" err="1">
                <a:solidFill>
                  <a:srgbClr val="0070C0"/>
                </a:solidFill>
              </a:rPr>
              <a:t>має</a:t>
            </a:r>
            <a:r>
              <a:rPr lang="ru-RU" i="1" dirty="0">
                <a:solidFill>
                  <a:srgbClr val="0070C0"/>
                </a:solidFill>
              </a:rPr>
              <a:t> на </a:t>
            </a:r>
            <a:r>
              <a:rPr lang="ru-RU" i="1" dirty="0" err="1">
                <a:solidFill>
                  <a:srgbClr val="0070C0"/>
                </a:solidFill>
              </a:rPr>
              <a:t>меті</a:t>
            </a:r>
            <a:r>
              <a:rPr lang="ru-RU" i="1" dirty="0">
                <a:solidFill>
                  <a:srgbClr val="0070C0"/>
                </a:solidFill>
              </a:rPr>
              <a:t> </a:t>
            </a:r>
            <a:r>
              <a:rPr lang="ru-RU" i="1" dirty="0" err="1">
                <a:solidFill>
                  <a:srgbClr val="0070C0"/>
                </a:solidFill>
              </a:rPr>
              <a:t>знання</a:t>
            </a:r>
            <a:r>
              <a:rPr lang="ru-RU" i="1" dirty="0">
                <a:solidFill>
                  <a:srgbClr val="0070C0"/>
                </a:solidFill>
              </a:rPr>
              <a:t> </a:t>
            </a:r>
            <a:r>
              <a:rPr lang="ru-RU" i="1" dirty="0" err="1">
                <a:solidFill>
                  <a:srgbClr val="0070C0"/>
                </a:solidFill>
              </a:rPr>
              <a:t>історичного</a:t>
            </a:r>
            <a:r>
              <a:rPr lang="ru-RU" i="1" dirty="0">
                <a:solidFill>
                  <a:srgbClr val="0070C0"/>
                </a:solidFill>
              </a:rPr>
              <a:t> </a:t>
            </a:r>
            <a:r>
              <a:rPr lang="ru-RU" i="1" dirty="0" err="1">
                <a:solidFill>
                  <a:srgbClr val="0070C0"/>
                </a:solidFill>
              </a:rPr>
              <a:t>минулого</a:t>
            </a:r>
            <a:r>
              <a:rPr lang="ru-RU" i="1" dirty="0">
                <a:solidFill>
                  <a:srgbClr val="0070C0"/>
                </a:solidFill>
              </a:rPr>
              <a:t> </a:t>
            </a:r>
            <a:r>
              <a:rPr lang="ru-RU" i="1" dirty="0" err="1">
                <a:solidFill>
                  <a:srgbClr val="0070C0"/>
                </a:solidFill>
              </a:rPr>
              <a:t>України</a:t>
            </a:r>
            <a:r>
              <a:rPr lang="ru-RU" i="1" dirty="0">
                <a:solidFill>
                  <a:srgbClr val="0070C0"/>
                </a:solidFill>
              </a:rPr>
              <a:t>: </a:t>
            </a:r>
          </a:p>
          <a:p>
            <a:r>
              <a:rPr lang="ru-RU" dirty="0"/>
              <a:t>- </a:t>
            </a:r>
            <a:r>
              <a:rPr lang="ru-RU" dirty="0" err="1"/>
              <a:t>збереження</a:t>
            </a:r>
            <a:r>
              <a:rPr lang="ru-RU" dirty="0"/>
              <a:t> та </a:t>
            </a:r>
            <a:r>
              <a:rPr lang="ru-RU" dirty="0" err="1"/>
              <a:t>слідування</a:t>
            </a:r>
            <a:r>
              <a:rPr lang="ru-RU" dirty="0"/>
              <a:t> </a:t>
            </a:r>
            <a:r>
              <a:rPr lang="ru-RU" dirty="0" err="1"/>
              <a:t>трудовим</a:t>
            </a:r>
            <a:r>
              <a:rPr lang="ru-RU" dirty="0"/>
              <a:t>, </a:t>
            </a:r>
            <a:r>
              <a:rPr lang="ru-RU" dirty="0" err="1"/>
              <a:t>культурним</a:t>
            </a:r>
            <a:r>
              <a:rPr lang="ru-RU" dirty="0"/>
              <a:t>, </a:t>
            </a:r>
            <a:r>
              <a:rPr lang="ru-RU" dirty="0" err="1"/>
              <a:t>духовним</a:t>
            </a:r>
            <a:r>
              <a:rPr lang="ru-RU" dirty="0"/>
              <a:t> </a:t>
            </a:r>
            <a:r>
              <a:rPr lang="ru-RU" dirty="0" err="1"/>
              <a:t>традиціям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народу, </a:t>
            </a:r>
            <a:r>
              <a:rPr lang="ru-RU" dirty="0" err="1"/>
              <a:t>виховання</a:t>
            </a:r>
            <a:r>
              <a:rPr lang="ru-RU" dirty="0"/>
              <a:t> на </a:t>
            </a:r>
            <a:r>
              <a:rPr lang="ru-RU" dirty="0" err="1"/>
              <a:t>цій</a:t>
            </a:r>
            <a:r>
              <a:rPr lang="ru-RU" dirty="0"/>
              <a:t>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err="1"/>
              <a:t>гордості</a:t>
            </a:r>
            <a:r>
              <a:rPr lang="ru-RU" dirty="0"/>
              <a:t> за свою </a:t>
            </a:r>
            <a:r>
              <a:rPr lang="ru-RU" dirty="0" err="1"/>
              <a:t>країну</a:t>
            </a:r>
            <a:r>
              <a:rPr lang="ru-RU" dirty="0"/>
              <a:t> та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історичні</a:t>
            </a:r>
            <a:r>
              <a:rPr lang="ru-RU" dirty="0"/>
              <a:t> </a:t>
            </a:r>
            <a:r>
              <a:rPr lang="ru-RU" dirty="0" err="1"/>
              <a:t>надбання</a:t>
            </a:r>
            <a:r>
              <a:rPr lang="ru-RU" dirty="0"/>
              <a:t>; </a:t>
            </a:r>
          </a:p>
          <a:p>
            <a:r>
              <a:rPr lang="ru-RU" dirty="0"/>
              <a:t>- </a:t>
            </a:r>
            <a:r>
              <a:rPr lang="ru-RU" dirty="0" err="1"/>
              <a:t>усвідомлення</a:t>
            </a:r>
            <a:r>
              <a:rPr lang="ru-RU" dirty="0"/>
              <a:t> </a:t>
            </a:r>
            <a:r>
              <a:rPr lang="ru-RU" dirty="0" err="1"/>
              <a:t>пам'ятних</a:t>
            </a:r>
            <a:r>
              <a:rPr lang="ru-RU" dirty="0"/>
              <a:t> </a:t>
            </a:r>
            <a:r>
              <a:rPr lang="ru-RU" dirty="0" err="1"/>
              <a:t>подій</a:t>
            </a:r>
            <a:r>
              <a:rPr lang="ru-RU" dirty="0"/>
              <a:t>, </a:t>
            </a:r>
            <a:r>
              <a:rPr lang="ru-RU" dirty="0" err="1"/>
              <a:t>знання</a:t>
            </a:r>
            <a:r>
              <a:rPr lang="ru-RU" dirty="0"/>
              <a:t> </a:t>
            </a:r>
            <a:r>
              <a:rPr lang="ru-RU" dirty="0" err="1"/>
              <a:t>пам'ятних</a:t>
            </a:r>
            <a:r>
              <a:rPr lang="ru-RU" dirty="0"/>
              <a:t> </a:t>
            </a:r>
            <a:r>
              <a:rPr lang="ru-RU" dirty="0" err="1"/>
              <a:t>місць</a:t>
            </a:r>
            <a:r>
              <a:rPr lang="ru-RU" dirty="0"/>
              <a:t>, </a:t>
            </a:r>
            <a:r>
              <a:rPr lang="ru-RU" dirty="0" err="1"/>
              <a:t>видатних</a:t>
            </a:r>
            <a:r>
              <a:rPr lang="ru-RU" dirty="0"/>
              <a:t> </a:t>
            </a:r>
            <a:r>
              <a:rPr lang="ru-RU" dirty="0" err="1"/>
              <a:t>громадських</a:t>
            </a:r>
            <a:r>
              <a:rPr lang="ru-RU" dirty="0"/>
              <a:t> і </a:t>
            </a:r>
            <a:r>
              <a:rPr lang="ru-RU" dirty="0" err="1"/>
              <a:t>політичних</a:t>
            </a:r>
            <a:r>
              <a:rPr lang="ru-RU" dirty="0"/>
              <a:t> </a:t>
            </a:r>
            <a:r>
              <a:rPr lang="ru-RU" dirty="0" err="1"/>
              <a:t>діячів</a:t>
            </a:r>
            <a:r>
              <a:rPr lang="ru-RU" dirty="0"/>
              <a:t> та </a:t>
            </a:r>
            <a:r>
              <a:rPr lang="ru-RU" dirty="0" err="1"/>
              <a:t>їхніх</a:t>
            </a:r>
            <a:r>
              <a:rPr lang="ru-RU" dirty="0"/>
              <a:t> справ; </a:t>
            </a:r>
          </a:p>
          <a:p>
            <a:r>
              <a:rPr lang="ru-RU" dirty="0"/>
              <a:t>- </a:t>
            </a:r>
            <a:r>
              <a:rPr lang="ru-RU" dirty="0" err="1"/>
              <a:t>відзначення</a:t>
            </a:r>
            <a:r>
              <a:rPr lang="ru-RU" dirty="0"/>
              <a:t> </a:t>
            </a:r>
            <a:r>
              <a:rPr lang="ru-RU" dirty="0" err="1"/>
              <a:t>пам'ятних</a:t>
            </a:r>
            <a:r>
              <a:rPr lang="ru-RU" dirty="0"/>
              <a:t> дат у </a:t>
            </a:r>
            <a:r>
              <a:rPr lang="ru-RU" dirty="0" err="1"/>
              <a:t>житті</a:t>
            </a:r>
            <a:r>
              <a:rPr lang="ru-RU" dirty="0"/>
              <a:t> </a:t>
            </a:r>
            <a:r>
              <a:rPr lang="ru-RU" dirty="0" err="1"/>
              <a:t>рідних</a:t>
            </a:r>
            <a:r>
              <a:rPr lang="ru-RU" dirty="0"/>
              <a:t> </a:t>
            </a:r>
            <a:r>
              <a:rPr lang="ru-RU" dirty="0" err="1"/>
              <a:t>сіл</a:t>
            </a:r>
            <a:r>
              <a:rPr lang="ru-RU" dirty="0"/>
              <a:t> і </a:t>
            </a:r>
            <a:r>
              <a:rPr lang="ru-RU" dirty="0" err="1"/>
              <a:t>міст</a:t>
            </a:r>
            <a:r>
              <a:rPr lang="ru-RU" dirty="0"/>
              <a:t> (</a:t>
            </a:r>
            <a:r>
              <a:rPr lang="ru-RU" dirty="0" err="1"/>
              <a:t>заснування</a:t>
            </a:r>
            <a:r>
              <a:rPr lang="ru-RU" dirty="0"/>
              <a:t>, оборона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ворогів</a:t>
            </a:r>
            <a:r>
              <a:rPr lang="ru-RU" dirty="0"/>
              <a:t>, </a:t>
            </a:r>
            <a:r>
              <a:rPr lang="ru-RU" dirty="0" err="1"/>
              <a:t>культурний</a:t>
            </a:r>
            <a:r>
              <a:rPr lang="ru-RU" dirty="0"/>
              <a:t> та </a:t>
            </a:r>
            <a:r>
              <a:rPr lang="ru-RU" dirty="0" err="1"/>
              <a:t>політичний</a:t>
            </a:r>
            <a:r>
              <a:rPr lang="ru-RU" dirty="0"/>
              <a:t> </a:t>
            </a:r>
            <a:r>
              <a:rPr lang="ru-RU" dirty="0" err="1"/>
              <a:t>розвиток</a:t>
            </a:r>
            <a:r>
              <a:rPr lang="ru-RU" dirty="0"/>
              <a:t>); походи та </a:t>
            </a:r>
            <a:r>
              <a:rPr lang="ru-RU" dirty="0" err="1"/>
              <a:t>екскурсії</a:t>
            </a:r>
            <a:r>
              <a:rPr lang="ru-RU" dirty="0"/>
              <a:t> по </a:t>
            </a:r>
            <a:r>
              <a:rPr lang="ru-RU" dirty="0" err="1"/>
              <a:t>пам'ятних</a:t>
            </a:r>
            <a:r>
              <a:rPr lang="ru-RU" dirty="0"/>
              <a:t> </a:t>
            </a:r>
            <a:r>
              <a:rPr lang="ru-RU" dirty="0" err="1"/>
              <a:t>історичних</a:t>
            </a:r>
            <a:r>
              <a:rPr lang="ru-RU" dirty="0"/>
              <a:t> </a:t>
            </a:r>
            <a:r>
              <a:rPr lang="ru-RU" dirty="0" err="1"/>
              <a:t>місцях</a:t>
            </a:r>
            <a:endParaRPr lang="ru-RU" dirty="0"/>
          </a:p>
          <a:p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01009"/>
            <a:ext cx="5122540" cy="3347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5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0"/>
            <a:ext cx="8928992" cy="4206240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 </a:t>
            </a:r>
            <a:r>
              <a:rPr lang="ru-RU" sz="2800" i="1" dirty="0" err="1">
                <a:solidFill>
                  <a:srgbClr val="FF0000"/>
                </a:solidFill>
              </a:rPr>
              <a:t>Героїко-патріотичне</a:t>
            </a:r>
            <a:r>
              <a:rPr lang="ru-RU" sz="2800" i="1" dirty="0">
                <a:solidFill>
                  <a:srgbClr val="FF0000"/>
                </a:solidFill>
              </a:rPr>
              <a:t> </a:t>
            </a:r>
            <a:r>
              <a:rPr lang="ru-RU" sz="2800" i="1" dirty="0" err="1">
                <a:solidFill>
                  <a:srgbClr val="FF0000"/>
                </a:solidFill>
              </a:rPr>
              <a:t>виховання</a:t>
            </a:r>
            <a:r>
              <a:rPr lang="ru-RU" sz="2800" i="1" dirty="0">
                <a:solidFill>
                  <a:srgbClr val="FF0000"/>
                </a:solidFill>
              </a:rPr>
              <a:t> </a:t>
            </a:r>
            <a:r>
              <a:rPr lang="ru-RU" dirty="0" err="1"/>
              <a:t>має</a:t>
            </a:r>
            <a:r>
              <a:rPr lang="ru-RU" dirty="0"/>
              <a:t> на </a:t>
            </a:r>
            <a:r>
              <a:rPr lang="ru-RU" dirty="0" err="1"/>
              <a:t>меті</a:t>
            </a:r>
            <a:r>
              <a:rPr lang="ru-RU" dirty="0"/>
              <a:t>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готовності</a:t>
            </a:r>
            <a:r>
              <a:rPr lang="ru-RU" dirty="0"/>
              <a:t> до подвигу в </a:t>
            </a:r>
            <a:r>
              <a:rPr lang="ru-RU" dirty="0" err="1"/>
              <a:t>ім'я</a:t>
            </a:r>
            <a:r>
              <a:rPr lang="ru-RU" dirty="0"/>
              <a:t> </a:t>
            </a:r>
            <a:r>
              <a:rPr lang="ru-RU" dirty="0" err="1"/>
              <a:t>Батьківщини</a:t>
            </a:r>
            <a:r>
              <a:rPr lang="ru-RU" dirty="0"/>
              <a:t>, у тому </a:t>
            </a:r>
            <a:r>
              <a:rPr lang="ru-RU" dirty="0" err="1"/>
              <a:t>числі</a:t>
            </a:r>
            <a:r>
              <a:rPr lang="ru-RU" dirty="0"/>
              <a:t> - до </a:t>
            </a:r>
            <a:r>
              <a:rPr lang="ru-RU" dirty="0" err="1"/>
              <a:t>самопожертви</a:t>
            </a:r>
            <a:r>
              <a:rPr lang="ru-RU" dirty="0"/>
              <a:t> </a:t>
            </a:r>
            <a:r>
              <a:rPr lang="ru-RU" dirty="0" err="1"/>
              <a:t>заради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наступних</a:t>
            </a:r>
            <a:r>
              <a:rPr lang="ru-RU" dirty="0"/>
              <a:t> </a:t>
            </a:r>
            <a:r>
              <a:rPr lang="ru-RU" dirty="0" err="1"/>
              <a:t>поколінь</a:t>
            </a:r>
            <a:r>
              <a:rPr lang="ru-RU" dirty="0"/>
              <a:t>: </a:t>
            </a:r>
          </a:p>
          <a:p>
            <a:r>
              <a:rPr lang="ru-RU" dirty="0"/>
              <a:t>- </a:t>
            </a:r>
            <a:r>
              <a:rPr lang="ru-RU" dirty="0" err="1"/>
              <a:t>усвідомлення</a:t>
            </a:r>
            <a:r>
              <a:rPr lang="ru-RU" dirty="0"/>
              <a:t> </a:t>
            </a:r>
            <a:r>
              <a:rPr lang="ru-RU" dirty="0" err="1"/>
              <a:t>витоків</a:t>
            </a:r>
            <a:r>
              <a:rPr lang="ru-RU" dirty="0"/>
              <a:t> </a:t>
            </a:r>
            <a:r>
              <a:rPr lang="ru-RU" dirty="0" err="1"/>
              <a:t>героїчного</a:t>
            </a:r>
            <a:r>
              <a:rPr lang="ru-RU" dirty="0"/>
              <a:t> - </a:t>
            </a:r>
            <a:r>
              <a:rPr lang="ru-RU" dirty="0" err="1"/>
              <a:t>любов</a:t>
            </a:r>
            <a:r>
              <a:rPr lang="ru-RU" dirty="0"/>
              <a:t> до </a:t>
            </a:r>
            <a:r>
              <a:rPr lang="ru-RU" dirty="0" err="1"/>
              <a:t>Батьківщини</a:t>
            </a:r>
            <a:r>
              <a:rPr lang="ru-RU" dirty="0"/>
              <a:t>, </a:t>
            </a:r>
            <a:r>
              <a:rPr lang="ru-RU" dirty="0" err="1"/>
              <a:t>її</a:t>
            </a:r>
            <a:r>
              <a:rPr lang="ru-RU" dirty="0"/>
              <a:t> народу; </a:t>
            </a:r>
            <a:r>
              <a:rPr lang="ru-RU" dirty="0" err="1"/>
              <a:t>особиста</a:t>
            </a:r>
            <a:r>
              <a:rPr lang="ru-RU" dirty="0"/>
              <a:t> </a:t>
            </a:r>
            <a:r>
              <a:rPr lang="ru-RU" dirty="0" err="1"/>
              <a:t>відповідальність</a:t>
            </a:r>
            <a:r>
              <a:rPr lang="ru-RU" dirty="0"/>
              <a:t> за </a:t>
            </a:r>
            <a:r>
              <a:rPr lang="ru-RU" dirty="0" err="1"/>
              <a:t>їхню</a:t>
            </a:r>
            <a:r>
              <a:rPr lang="ru-RU" dirty="0"/>
              <a:t> долю; </a:t>
            </a:r>
          </a:p>
          <a:p>
            <a:r>
              <a:rPr lang="ru-RU" dirty="0"/>
              <a:t>- </a:t>
            </a:r>
            <a:r>
              <a:rPr lang="ru-RU" dirty="0" err="1"/>
              <a:t>знання</a:t>
            </a:r>
            <a:r>
              <a:rPr lang="ru-RU" dirty="0"/>
              <a:t> </a:t>
            </a:r>
            <a:r>
              <a:rPr lang="ru-RU" dirty="0" err="1"/>
              <a:t>пам'ятних</a:t>
            </a:r>
            <a:r>
              <a:rPr lang="ru-RU" dirty="0"/>
              <a:t> </a:t>
            </a:r>
            <a:r>
              <a:rPr lang="ru-RU" dirty="0" err="1"/>
              <a:t>місць</a:t>
            </a:r>
            <a:r>
              <a:rPr lang="ru-RU" dirty="0"/>
              <a:t> </a:t>
            </a:r>
            <a:r>
              <a:rPr lang="ru-RU" dirty="0" err="1"/>
              <a:t>визвольних</a:t>
            </a:r>
            <a:r>
              <a:rPr lang="ru-RU" dirty="0"/>
              <a:t> </a:t>
            </a:r>
            <a:r>
              <a:rPr lang="ru-RU" dirty="0" err="1"/>
              <a:t>боїв</a:t>
            </a:r>
            <a:r>
              <a:rPr lang="ru-RU" dirty="0"/>
              <a:t>, походи та </a:t>
            </a:r>
            <a:r>
              <a:rPr lang="ru-RU" dirty="0" err="1"/>
              <a:t>екскурсії</a:t>
            </a:r>
            <a:r>
              <a:rPr lang="ru-RU" dirty="0"/>
              <a:t> по них; </a:t>
            </a:r>
          </a:p>
          <a:p>
            <a:r>
              <a:rPr lang="ru-RU" dirty="0"/>
              <a:t>- </a:t>
            </a:r>
            <a:r>
              <a:rPr lang="ru-RU" dirty="0" err="1"/>
              <a:t>розуміння</a:t>
            </a:r>
            <a:r>
              <a:rPr lang="ru-RU" dirty="0"/>
              <a:t> </a:t>
            </a:r>
            <a:r>
              <a:rPr lang="ru-RU" dirty="0" err="1"/>
              <a:t>сутності</a:t>
            </a:r>
            <a:r>
              <a:rPr lang="ru-RU" dirty="0"/>
              <a:t> подвигу: </a:t>
            </a:r>
            <a:r>
              <a:rPr lang="ru-RU" dirty="0" err="1"/>
              <a:t>зробити</a:t>
            </a:r>
            <a:r>
              <a:rPr lang="ru-RU" dirty="0"/>
              <a:t> </a:t>
            </a:r>
            <a:r>
              <a:rPr lang="ru-RU" dirty="0" err="1"/>
              <a:t>саме</a:t>
            </a:r>
            <a:r>
              <a:rPr lang="ru-RU" dirty="0"/>
              <a:t>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потрібне</a:t>
            </a:r>
            <a:r>
              <a:rPr lang="ru-RU" dirty="0"/>
              <a:t> для </a:t>
            </a:r>
            <a:r>
              <a:rPr lang="ru-RU" dirty="0" err="1"/>
              <a:t>Вітчизни</a:t>
            </a:r>
            <a:r>
              <a:rPr lang="ru-RU" dirty="0"/>
              <a:t> у </a:t>
            </a:r>
            <a:r>
              <a:rPr lang="ru-RU" dirty="0" err="1"/>
              <a:t>важкий</a:t>
            </a:r>
            <a:r>
              <a:rPr lang="ru-RU" dirty="0"/>
              <a:t> час; </a:t>
            </a:r>
            <a:r>
              <a:rPr lang="ru-RU" dirty="0" err="1"/>
              <a:t>знання</a:t>
            </a:r>
            <a:r>
              <a:rPr lang="ru-RU" dirty="0"/>
              <a:t> </a:t>
            </a:r>
            <a:r>
              <a:rPr lang="ru-RU" dirty="0" err="1"/>
              <a:t>історичних</a:t>
            </a:r>
            <a:r>
              <a:rPr lang="ru-RU" dirty="0"/>
              <a:t> </a:t>
            </a:r>
            <a:r>
              <a:rPr lang="ru-RU" dirty="0" err="1"/>
              <a:t>особистостей</a:t>
            </a:r>
            <a:r>
              <a:rPr lang="ru-RU" dirty="0"/>
              <a:t>, </a:t>
            </a:r>
            <a:r>
              <a:rPr lang="ru-RU" dirty="0" err="1"/>
              <a:t>національних</a:t>
            </a:r>
            <a:r>
              <a:rPr lang="ru-RU" dirty="0"/>
              <a:t> </a:t>
            </a:r>
            <a:r>
              <a:rPr lang="ru-RU" dirty="0" err="1"/>
              <a:t>героїв</a:t>
            </a:r>
            <a:r>
              <a:rPr lang="ru-RU" dirty="0"/>
              <a:t>); </a:t>
            </a:r>
          </a:p>
          <a:p>
            <a:r>
              <a:rPr lang="ru-RU" dirty="0"/>
              <a:t>- Книга </a:t>
            </a:r>
            <a:r>
              <a:rPr lang="ru-RU" dirty="0" err="1"/>
              <a:t>Пам'яті</a:t>
            </a:r>
            <a:r>
              <a:rPr lang="ru-RU" dirty="0"/>
              <a:t>, Книга </a:t>
            </a:r>
            <a:r>
              <a:rPr lang="ru-RU" dirty="0" err="1"/>
              <a:t>Скорботи</a:t>
            </a:r>
            <a:r>
              <a:rPr lang="ru-RU" dirty="0"/>
              <a:t> - </a:t>
            </a:r>
            <a:r>
              <a:rPr lang="ru-RU" dirty="0" err="1"/>
              <a:t>справжні</a:t>
            </a:r>
            <a:r>
              <a:rPr lang="ru-RU" dirty="0"/>
              <a:t> </a:t>
            </a:r>
            <a:r>
              <a:rPr lang="ru-RU" dirty="0" err="1"/>
              <a:t>Хрестоматії</a:t>
            </a:r>
            <a:r>
              <a:rPr lang="ru-RU" dirty="0"/>
              <a:t> Подвигу </a:t>
            </a:r>
            <a:r>
              <a:rPr lang="ru-RU" dirty="0" err="1"/>
              <a:t>українського</a:t>
            </a:r>
            <a:r>
              <a:rPr lang="ru-RU" dirty="0"/>
              <a:t> народу у </a:t>
            </a:r>
            <a:r>
              <a:rPr lang="ru-RU" dirty="0" err="1"/>
              <a:t>боротьбі</a:t>
            </a:r>
            <a:r>
              <a:rPr lang="ru-RU" dirty="0"/>
              <a:t> за свою </a:t>
            </a:r>
            <a:r>
              <a:rPr lang="ru-RU" dirty="0" err="1"/>
              <a:t>незалежність</a:t>
            </a:r>
            <a:endParaRPr lang="ru-RU" dirty="0"/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77072"/>
            <a:ext cx="449999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36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372168"/>
            <a:ext cx="8892479" cy="2485832"/>
          </a:xfrm>
        </p:spPr>
        <p:txBody>
          <a:bodyPr/>
          <a:lstStyle/>
          <a:p>
            <a:r>
              <a:rPr lang="ru-RU" sz="2000" dirty="0" err="1">
                <a:solidFill>
                  <a:srgbClr val="FF0000"/>
                </a:solidFill>
              </a:rPr>
              <a:t>щоб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кожен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вихованець</a:t>
            </a:r>
            <a:r>
              <a:rPr lang="ru-RU" sz="2000" dirty="0">
                <a:solidFill>
                  <a:srgbClr val="FF0000"/>
                </a:solidFill>
              </a:rPr>
              <a:t>... </a:t>
            </a:r>
            <a:r>
              <a:rPr lang="ru-RU" sz="2000" dirty="0" err="1">
                <a:solidFill>
                  <a:srgbClr val="FF0000"/>
                </a:solidFill>
              </a:rPr>
              <a:t>відчув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особисту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причетність</a:t>
            </a:r>
            <a:r>
              <a:rPr lang="ru-RU" sz="2000" dirty="0">
                <a:solidFill>
                  <a:srgbClr val="FF0000"/>
                </a:solidFill>
              </a:rPr>
              <a:t> до </a:t>
            </a:r>
            <a:r>
              <a:rPr lang="ru-RU" sz="2000" dirty="0" err="1">
                <a:solidFill>
                  <a:srgbClr val="FF0000"/>
                </a:solidFill>
              </a:rPr>
              <a:t>долі</a:t>
            </a:r>
            <a:r>
              <a:rPr lang="ru-RU" sz="2000" dirty="0">
                <a:solidFill>
                  <a:srgbClr val="FF0000"/>
                </a:solidFill>
              </a:rPr>
              <a:t> народу, </a:t>
            </a:r>
            <a:r>
              <a:rPr lang="ru-RU" sz="2000" dirty="0" err="1">
                <a:solidFill>
                  <a:srgbClr val="FF0000"/>
                </a:solidFill>
              </a:rPr>
              <a:t>пройшов</a:t>
            </a:r>
            <a:r>
              <a:rPr lang="ru-RU" sz="2000" dirty="0">
                <a:solidFill>
                  <a:srgbClr val="FF0000"/>
                </a:solidFill>
              </a:rPr>
              <a:t> урок </a:t>
            </a:r>
            <a:r>
              <a:rPr lang="ru-RU" sz="2000" dirty="0" err="1">
                <a:solidFill>
                  <a:srgbClr val="FF0000"/>
                </a:solidFill>
              </a:rPr>
              <a:t>громадського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піклування</a:t>
            </a:r>
            <a:r>
              <a:rPr lang="ru-RU" sz="2000" dirty="0">
                <a:solidFill>
                  <a:srgbClr val="FF0000"/>
                </a:solidFill>
              </a:rPr>
              <a:t> про </a:t>
            </a:r>
            <a:r>
              <a:rPr lang="ru-RU" sz="2000" dirty="0" err="1">
                <a:solidFill>
                  <a:srgbClr val="FF0000"/>
                </a:solidFill>
              </a:rPr>
              <a:t>інтереси</a:t>
            </a:r>
            <a:r>
              <a:rPr lang="ru-RU" sz="2000" dirty="0">
                <a:solidFill>
                  <a:srgbClr val="FF0000"/>
                </a:solidFill>
              </a:rPr>
              <a:t> народу, </a:t>
            </a:r>
            <a:r>
              <a:rPr lang="ru-RU" sz="2000" dirty="0" err="1">
                <a:solidFill>
                  <a:srgbClr val="FF0000"/>
                </a:solidFill>
              </a:rPr>
              <a:t>перехворів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err="1">
                <a:solidFill>
                  <a:srgbClr val="FF0000"/>
                </a:solidFill>
              </a:rPr>
              <a:t>перестраждав</a:t>
            </a:r>
            <a:r>
              <a:rPr lang="ru-RU" sz="2000" dirty="0">
                <a:solidFill>
                  <a:srgbClr val="FF0000"/>
                </a:solidFill>
              </a:rPr>
              <a:t> за те, </a:t>
            </a:r>
            <a:r>
              <a:rPr lang="ru-RU" sz="2000" dirty="0" err="1">
                <a:solidFill>
                  <a:srgbClr val="FF0000"/>
                </a:solidFill>
              </a:rPr>
              <a:t>що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особисто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його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ніби</a:t>
            </a:r>
            <a:r>
              <a:rPr lang="ru-RU" sz="2000" dirty="0">
                <a:solidFill>
                  <a:srgbClr val="FF0000"/>
                </a:solidFill>
              </a:rPr>
              <a:t> не </a:t>
            </a:r>
            <a:r>
              <a:rPr lang="ru-RU" sz="2000" dirty="0" err="1" smtClean="0">
                <a:solidFill>
                  <a:srgbClr val="FF0000"/>
                </a:solidFill>
              </a:rPr>
              <a:t>стосується</a:t>
            </a: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err="1" smtClean="0"/>
              <a:t>В.О.Сухомлинський</a:t>
            </a:r>
            <a:endParaRPr lang="ru-RU" sz="1800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4624"/>
            <a:ext cx="640871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731520"/>
            <a:ext cx="8712968" cy="5937840"/>
          </a:xfrm>
        </p:spPr>
        <p:txBody>
          <a:bodyPr>
            <a:normAutofit/>
          </a:bodyPr>
          <a:lstStyle/>
          <a:p>
            <a:r>
              <a:rPr lang="ru-RU" dirty="0" err="1"/>
              <a:t>Література</a:t>
            </a:r>
            <a:r>
              <a:rPr lang="ru-RU" dirty="0"/>
              <a:t>:</a:t>
            </a:r>
          </a:p>
          <a:p>
            <a:r>
              <a:rPr lang="ru-RU" dirty="0"/>
              <a:t>1.	</a:t>
            </a:r>
            <a:r>
              <a:rPr lang="ru-RU" dirty="0" err="1"/>
              <a:t>В.О.Сухомлинський</a:t>
            </a:r>
            <a:r>
              <a:rPr lang="ru-RU" dirty="0"/>
              <a:t>. </a:t>
            </a:r>
            <a:r>
              <a:rPr lang="ru-RU" dirty="0" err="1"/>
              <a:t>Бесіди</a:t>
            </a:r>
            <a:r>
              <a:rPr lang="ru-RU" dirty="0"/>
              <a:t> про </a:t>
            </a:r>
            <a:r>
              <a:rPr lang="ru-RU" dirty="0" err="1"/>
              <a:t>громадянськість</a:t>
            </a:r>
            <a:r>
              <a:rPr lang="ru-RU" dirty="0"/>
              <a:t> // </a:t>
            </a:r>
            <a:r>
              <a:rPr lang="ru-RU" dirty="0" err="1"/>
              <a:t>Вибр</a:t>
            </a:r>
            <a:r>
              <a:rPr lang="ru-RU" dirty="0"/>
              <a:t>. </a:t>
            </a:r>
            <a:r>
              <a:rPr lang="ru-RU" dirty="0" err="1"/>
              <a:t>Тв</a:t>
            </a:r>
            <a:r>
              <a:rPr lang="ru-RU" dirty="0"/>
              <a:t>..: У 5-т. - К.: Рад. </a:t>
            </a:r>
            <a:r>
              <a:rPr lang="ru-RU" dirty="0" err="1"/>
              <a:t>Шк</a:t>
            </a:r>
            <a:r>
              <a:rPr lang="ru-RU" dirty="0"/>
              <a:t>.., 1976. – Т.1. – С. 428-447.</a:t>
            </a:r>
          </a:p>
          <a:p>
            <a:r>
              <a:rPr lang="ru-RU" dirty="0"/>
              <a:t>2.	</a:t>
            </a:r>
            <a:r>
              <a:rPr lang="ru-RU" dirty="0" err="1"/>
              <a:t>В.О.Сухомлинський</a:t>
            </a:r>
            <a:r>
              <a:rPr lang="ru-RU" dirty="0"/>
              <a:t>. </a:t>
            </a:r>
            <a:r>
              <a:rPr lang="ru-RU" dirty="0" err="1"/>
              <a:t>Громадянське</a:t>
            </a:r>
            <a:r>
              <a:rPr lang="ru-RU" dirty="0"/>
              <a:t> начало – </a:t>
            </a:r>
            <a:r>
              <a:rPr lang="ru-RU" dirty="0" err="1"/>
              <a:t>основна</a:t>
            </a:r>
            <a:r>
              <a:rPr lang="ru-RU" dirty="0"/>
              <a:t> ланка морального </a:t>
            </a:r>
            <a:r>
              <a:rPr lang="ru-RU" dirty="0" err="1"/>
              <a:t>виховання</a:t>
            </a:r>
            <a:r>
              <a:rPr lang="ru-RU" dirty="0"/>
              <a:t> // </a:t>
            </a:r>
            <a:r>
              <a:rPr lang="ru-RU" dirty="0" err="1"/>
              <a:t>Вибр</a:t>
            </a:r>
            <a:r>
              <a:rPr lang="ru-RU" dirty="0"/>
              <a:t>. </a:t>
            </a:r>
            <a:r>
              <a:rPr lang="ru-RU" dirty="0" err="1"/>
              <a:t>Тв</a:t>
            </a:r>
            <a:r>
              <a:rPr lang="ru-RU" dirty="0"/>
              <a:t>..: У 5-т. - К.: Рад. </a:t>
            </a:r>
            <a:r>
              <a:rPr lang="ru-RU" dirty="0" err="1"/>
              <a:t>Шк</a:t>
            </a:r>
            <a:r>
              <a:rPr lang="ru-RU" dirty="0"/>
              <a:t>.., 1977. – Т.4. – С. 145-154.</a:t>
            </a:r>
          </a:p>
          <a:p>
            <a:r>
              <a:rPr lang="ru-RU" dirty="0"/>
              <a:t>3.	 «Василь </a:t>
            </a:r>
            <a:r>
              <a:rPr lang="ru-RU" dirty="0" err="1"/>
              <a:t>Сухомлинський</a:t>
            </a:r>
            <a:r>
              <a:rPr lang="ru-RU" dirty="0"/>
              <a:t> у </a:t>
            </a:r>
            <a:r>
              <a:rPr lang="ru-RU" dirty="0" err="1"/>
              <a:t>діалозі</a:t>
            </a:r>
            <a:r>
              <a:rPr lang="ru-RU" dirty="0"/>
              <a:t> з </a:t>
            </a:r>
            <a:r>
              <a:rPr lang="ru-RU" dirty="0" err="1"/>
              <a:t>сучасністю</a:t>
            </a:r>
            <a:r>
              <a:rPr lang="ru-RU" dirty="0"/>
              <a:t>: </a:t>
            </a:r>
            <a:r>
              <a:rPr lang="ru-RU" dirty="0" err="1"/>
              <a:t>виховання</a:t>
            </a:r>
            <a:r>
              <a:rPr lang="ru-RU" dirty="0"/>
              <a:t> </a:t>
            </a:r>
            <a:r>
              <a:rPr lang="ru-RU" dirty="0" err="1"/>
              <a:t>громадянина</a:t>
            </a:r>
            <a:r>
              <a:rPr lang="ru-RU" dirty="0"/>
              <a:t>» // </a:t>
            </a:r>
            <a:r>
              <a:rPr lang="ru-RU" dirty="0" err="1"/>
              <a:t>Науково-методичний</a:t>
            </a:r>
            <a:r>
              <a:rPr lang="ru-RU" dirty="0"/>
              <a:t> </a:t>
            </a:r>
            <a:r>
              <a:rPr lang="ru-RU" dirty="0" err="1"/>
              <a:t>збірник</a:t>
            </a:r>
            <a:r>
              <a:rPr lang="ru-RU" dirty="0"/>
              <a:t>. – С., 2007. – </a:t>
            </a:r>
            <a:r>
              <a:rPr lang="ru-RU" dirty="0" err="1"/>
              <a:t>Вип.ХХХ</a:t>
            </a:r>
            <a:r>
              <a:rPr lang="en-US" dirty="0"/>
              <a:t>V</a:t>
            </a:r>
            <a:r>
              <a:rPr lang="ru-RU" dirty="0"/>
              <a:t>ІІ.</a:t>
            </a:r>
          </a:p>
          <a:p>
            <a:r>
              <a:rPr lang="ru-RU" dirty="0"/>
              <a:t>4.	</a:t>
            </a:r>
            <a:r>
              <a:rPr lang="ru-RU" dirty="0" err="1"/>
              <a:t>В.О.Сухомлинський</a:t>
            </a:r>
            <a:r>
              <a:rPr lang="ru-RU" dirty="0"/>
              <a:t>. </a:t>
            </a:r>
            <a:r>
              <a:rPr lang="ru-RU" dirty="0" err="1"/>
              <a:t>Народження</a:t>
            </a:r>
            <a:r>
              <a:rPr lang="ru-RU" dirty="0"/>
              <a:t> </a:t>
            </a:r>
            <a:r>
              <a:rPr lang="ru-RU" dirty="0" err="1"/>
              <a:t>громадянина</a:t>
            </a:r>
            <a:r>
              <a:rPr lang="ru-RU" dirty="0"/>
              <a:t> // </a:t>
            </a:r>
            <a:r>
              <a:rPr lang="ru-RU" dirty="0" err="1"/>
              <a:t>Вибр</a:t>
            </a:r>
            <a:r>
              <a:rPr lang="ru-RU" dirty="0"/>
              <a:t>. </a:t>
            </a:r>
            <a:r>
              <a:rPr lang="ru-RU" dirty="0" err="1"/>
              <a:t>Тв</a:t>
            </a:r>
            <a:r>
              <a:rPr lang="ru-RU" dirty="0"/>
              <a:t>..: У 5-т. - К.: Рад. </a:t>
            </a:r>
            <a:r>
              <a:rPr lang="ru-RU" dirty="0" err="1"/>
              <a:t>Шк</a:t>
            </a:r>
            <a:r>
              <a:rPr lang="ru-RU" dirty="0"/>
              <a:t>.., 1976. – Т.5. – С. 283-582.</a:t>
            </a:r>
          </a:p>
          <a:p>
            <a:r>
              <a:rPr lang="ru-RU" dirty="0"/>
              <a:t>5.	</a:t>
            </a:r>
            <a:r>
              <a:rPr lang="ru-RU" dirty="0" err="1"/>
              <a:t>В.О.Сухомлинський</a:t>
            </a:r>
            <a:r>
              <a:rPr lang="ru-RU" dirty="0"/>
              <a:t>. З </a:t>
            </a:r>
            <a:r>
              <a:rPr lang="ru-RU" dirty="0" err="1"/>
              <a:t>чого</a:t>
            </a:r>
            <a:r>
              <a:rPr lang="ru-RU" dirty="0"/>
              <a:t> </a:t>
            </a:r>
            <a:r>
              <a:rPr lang="ru-RU" dirty="0" err="1"/>
              <a:t>починається</a:t>
            </a:r>
            <a:r>
              <a:rPr lang="ru-RU" dirty="0"/>
              <a:t> </a:t>
            </a:r>
            <a:r>
              <a:rPr lang="ru-RU" dirty="0" err="1"/>
              <a:t>громадянин</a:t>
            </a:r>
            <a:r>
              <a:rPr lang="ru-RU" dirty="0"/>
              <a:t>: </a:t>
            </a:r>
            <a:r>
              <a:rPr lang="ru-RU" dirty="0" err="1"/>
              <a:t>Вибр</a:t>
            </a:r>
            <a:r>
              <a:rPr lang="ru-RU" dirty="0"/>
              <a:t>. </a:t>
            </a:r>
            <a:r>
              <a:rPr lang="ru-RU" dirty="0" err="1"/>
              <a:t>Тв</a:t>
            </a:r>
            <a:r>
              <a:rPr lang="ru-RU" dirty="0"/>
              <a:t>..: У 5-т., - К.: Рад. </a:t>
            </a:r>
            <a:r>
              <a:rPr lang="ru-RU" dirty="0" err="1"/>
              <a:t>Шк</a:t>
            </a:r>
            <a:r>
              <a:rPr lang="ru-RU" dirty="0"/>
              <a:t>.., 1977. – Т.5. – С. 359-366.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945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5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789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3999" cy="662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0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332656"/>
            <a:ext cx="8640960" cy="3945592"/>
          </a:xfrm>
        </p:spPr>
        <p:txBody>
          <a:bodyPr>
            <a:normAutofit/>
          </a:bodyPr>
          <a:lstStyle/>
          <a:p>
            <a:r>
              <a:rPr lang="ru-RU" b="1" dirty="0" err="1"/>
              <a:t>Патріотизм</a:t>
            </a:r>
            <a:r>
              <a:rPr lang="ru-RU" b="1" dirty="0"/>
              <a:t> </a:t>
            </a:r>
            <a:r>
              <a:rPr lang="ru-RU" dirty="0"/>
              <a:t>(</a:t>
            </a:r>
            <a:r>
              <a:rPr lang="ru-RU" dirty="0" err="1"/>
              <a:t>грец</a:t>
            </a:r>
            <a:r>
              <a:rPr lang="ru-RU" dirty="0"/>
              <a:t>. </a:t>
            </a:r>
            <a:r>
              <a:rPr lang="en-US" dirty="0" err="1"/>
              <a:t>patri</a:t>
            </a:r>
            <a:r>
              <a:rPr lang="ru-RU" dirty="0"/>
              <a:t>у</a:t>
            </a:r>
            <a:r>
              <a:rPr lang="en-US" dirty="0" err="1"/>
              <a:t>tes</a:t>
            </a:r>
            <a:r>
              <a:rPr lang="en-US" dirty="0"/>
              <a:t> – </a:t>
            </a:r>
            <a:r>
              <a:rPr lang="ru-RU" dirty="0" err="1"/>
              <a:t>співвітчизник</a:t>
            </a:r>
            <a:r>
              <a:rPr lang="ru-RU" dirty="0"/>
              <a:t>, </a:t>
            </a:r>
            <a:r>
              <a:rPr lang="ru-RU" dirty="0" err="1"/>
              <a:t>грец</a:t>
            </a:r>
            <a:r>
              <a:rPr lang="ru-RU" dirty="0"/>
              <a:t>. </a:t>
            </a:r>
            <a:r>
              <a:rPr lang="en-US" dirty="0" err="1"/>
              <a:t>patr</a:t>
            </a:r>
            <a:r>
              <a:rPr lang="ru-RU" dirty="0"/>
              <a:t>н</a:t>
            </a:r>
            <a:r>
              <a:rPr lang="en-US" dirty="0"/>
              <a:t>s – </a:t>
            </a:r>
            <a:r>
              <a:rPr lang="ru-RU" dirty="0" err="1"/>
              <a:t>батьківщина</a:t>
            </a:r>
            <a:r>
              <a:rPr lang="ru-RU" dirty="0"/>
              <a:t>) — </a:t>
            </a:r>
            <a:r>
              <a:rPr lang="ru-RU" dirty="0" err="1"/>
              <a:t>любов</a:t>
            </a:r>
            <a:r>
              <a:rPr lang="ru-RU" dirty="0"/>
              <a:t> до </a:t>
            </a:r>
            <a:r>
              <a:rPr lang="ru-RU" dirty="0" err="1"/>
              <a:t>Батьківщини</a:t>
            </a:r>
            <a:r>
              <a:rPr lang="ru-RU" dirty="0"/>
              <a:t>, </a:t>
            </a:r>
            <a:r>
              <a:rPr lang="ru-RU" dirty="0" err="1"/>
              <a:t>відданість</a:t>
            </a:r>
            <a:r>
              <a:rPr lang="ru-RU" dirty="0"/>
              <a:t> </a:t>
            </a:r>
            <a:r>
              <a:rPr lang="ru-RU" dirty="0" err="1"/>
              <a:t>своєму</a:t>
            </a:r>
            <a:r>
              <a:rPr lang="ru-RU" dirty="0"/>
              <a:t> </a:t>
            </a:r>
            <a:r>
              <a:rPr lang="ru-RU" dirty="0" err="1"/>
              <a:t>народові</a:t>
            </a:r>
            <a:r>
              <a:rPr lang="ru-RU" dirty="0"/>
              <a:t>, </a:t>
            </a:r>
            <a:r>
              <a:rPr lang="ru-RU" dirty="0" err="1"/>
              <a:t>готовність</a:t>
            </a:r>
            <a:r>
              <a:rPr lang="ru-RU" dirty="0"/>
              <a:t> </a:t>
            </a:r>
            <a:r>
              <a:rPr lang="ru-RU" dirty="0" err="1"/>
              <a:t>заради</a:t>
            </a:r>
            <a:r>
              <a:rPr lang="ru-RU" dirty="0"/>
              <a:t> них на </a:t>
            </a:r>
            <a:r>
              <a:rPr lang="ru-RU" dirty="0" err="1"/>
              <a:t>жертви</a:t>
            </a:r>
            <a:r>
              <a:rPr lang="ru-RU" dirty="0"/>
              <a:t> і </a:t>
            </a:r>
            <a:r>
              <a:rPr lang="ru-RU" dirty="0" smtClean="0"/>
              <a:t>подвиги</a:t>
            </a:r>
            <a:endParaRPr lang="ru-RU" dirty="0"/>
          </a:p>
          <a:p>
            <a:r>
              <a:rPr lang="ru-RU" b="1" dirty="0" err="1"/>
              <a:t>Патріотичне</a:t>
            </a:r>
            <a:r>
              <a:rPr lang="ru-RU" b="1" dirty="0"/>
              <a:t> </a:t>
            </a:r>
            <a:r>
              <a:rPr lang="ru-RU" b="1" dirty="0" err="1"/>
              <a:t>виховання</a:t>
            </a:r>
            <a:r>
              <a:rPr lang="ru-RU" b="1" dirty="0"/>
              <a:t> </a:t>
            </a:r>
            <a:r>
              <a:rPr lang="ru-RU" dirty="0"/>
              <a:t>як </a:t>
            </a:r>
            <a:r>
              <a:rPr lang="ru-RU" dirty="0" err="1"/>
              <a:t>введення</a:t>
            </a:r>
            <a:r>
              <a:rPr lang="ru-RU" dirty="0"/>
              <a:t> </a:t>
            </a:r>
            <a:r>
              <a:rPr lang="ru-RU" dirty="0" err="1"/>
              <a:t>підростаючого</a:t>
            </a:r>
            <a:r>
              <a:rPr lang="ru-RU" dirty="0"/>
              <a:t> </a:t>
            </a:r>
            <a:r>
              <a:rPr lang="ru-RU" dirty="0" err="1"/>
              <a:t>покоління</a:t>
            </a:r>
            <a:r>
              <a:rPr lang="ru-RU" dirty="0"/>
              <a:t> в систему </a:t>
            </a:r>
            <a:r>
              <a:rPr lang="ru-RU" dirty="0" err="1"/>
              <a:t>цінностей</a:t>
            </a:r>
            <a:r>
              <a:rPr lang="ru-RU" dirty="0"/>
              <a:t> демократичного (</a:t>
            </a:r>
            <a:r>
              <a:rPr lang="ru-RU" dirty="0" err="1"/>
              <a:t>громадянського</a:t>
            </a:r>
            <a:r>
              <a:rPr lang="ru-RU" dirty="0"/>
              <a:t>) </a:t>
            </a:r>
            <a:r>
              <a:rPr lang="ru-RU" dirty="0" err="1"/>
              <a:t>суспільства</a:t>
            </a:r>
            <a:r>
              <a:rPr lang="ru-RU" dirty="0"/>
              <a:t> </a:t>
            </a:r>
            <a:r>
              <a:rPr lang="ru-RU" dirty="0" err="1"/>
              <a:t>передбачає</a:t>
            </a:r>
            <a:r>
              <a:rPr lang="ru-RU" dirty="0"/>
              <a:t> </a:t>
            </a:r>
            <a:r>
              <a:rPr lang="ru-RU" dirty="0" err="1"/>
              <a:t>формування</a:t>
            </a:r>
            <a:r>
              <a:rPr lang="ru-RU" dirty="0"/>
              <a:t> у </a:t>
            </a:r>
            <a:r>
              <a:rPr lang="ru-RU" dirty="0" err="1"/>
              <a:t>нього</a:t>
            </a:r>
            <a:r>
              <a:rPr lang="ru-RU" dirty="0"/>
              <a:t> основ </a:t>
            </a:r>
            <a:r>
              <a:rPr lang="ru-RU" dirty="0" err="1"/>
              <a:t>громадянської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08920"/>
            <a:ext cx="4499992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65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88640"/>
            <a:ext cx="8568952" cy="4017600"/>
          </a:xfrm>
        </p:spPr>
        <p:txBody>
          <a:bodyPr>
            <a:normAutofit/>
          </a:bodyPr>
          <a:lstStyle/>
          <a:p>
            <a:r>
              <a:rPr lang="uk-UA" sz="2400" b="1" dirty="0" smtClean="0"/>
              <a:t>В.О.Сухомлинський </a:t>
            </a:r>
            <a:r>
              <a:rPr lang="uk-UA" sz="2400" dirty="0" smtClean="0"/>
              <a:t>у своїй роботі </a:t>
            </a:r>
            <a:r>
              <a:rPr lang="ru-RU" sz="2400" dirty="0" smtClean="0"/>
              <a:t>«</a:t>
            </a:r>
            <a:r>
              <a:rPr lang="ru-RU" sz="2400" b="1" dirty="0" err="1" smtClean="0"/>
              <a:t>Народження</a:t>
            </a:r>
            <a:r>
              <a:rPr lang="ru-RU" sz="2400" b="1" dirty="0" smtClean="0"/>
              <a:t> </a:t>
            </a:r>
            <a:r>
              <a:rPr lang="ru-RU" sz="2400" b="1" dirty="0" err="1"/>
              <a:t>громадянина</a:t>
            </a:r>
            <a:r>
              <a:rPr lang="ru-RU" sz="2400" b="1" dirty="0"/>
              <a:t>»</a:t>
            </a:r>
            <a:r>
              <a:rPr lang="ru-RU" sz="2400" dirty="0"/>
              <a:t> </a:t>
            </a:r>
            <a:r>
              <a:rPr lang="ru-RU" sz="2400" dirty="0" smtClean="0"/>
              <a:t> </a:t>
            </a:r>
            <a:r>
              <a:rPr lang="ru-RU" sz="2400" dirty="0"/>
              <a:t>писав: </a:t>
            </a:r>
            <a:endParaRPr lang="ru-RU" sz="2400" dirty="0" smtClean="0"/>
          </a:p>
          <a:p>
            <a:r>
              <a:rPr lang="ru-RU" sz="2400" dirty="0" smtClean="0"/>
              <a:t>«</a:t>
            </a:r>
            <a:r>
              <a:rPr lang="ru-RU" sz="2400" dirty="0" err="1"/>
              <a:t>Домогтися</a:t>
            </a:r>
            <a:r>
              <a:rPr lang="ru-RU" sz="2400" dirty="0"/>
              <a:t> того, </a:t>
            </a:r>
            <a:r>
              <a:rPr lang="ru-RU" sz="2400" dirty="0" err="1"/>
              <a:t>щоб</a:t>
            </a:r>
            <a:r>
              <a:rPr lang="ru-RU" sz="2400" dirty="0"/>
              <a:t> </a:t>
            </a:r>
            <a:r>
              <a:rPr lang="ru-RU" sz="2400" dirty="0" err="1"/>
              <a:t>вихованця</a:t>
            </a:r>
            <a:r>
              <a:rPr lang="ru-RU" sz="2400" dirty="0"/>
              <a:t> </a:t>
            </a:r>
            <a:r>
              <a:rPr lang="ru-RU" sz="2400" dirty="0" err="1"/>
              <a:t>вже</a:t>
            </a:r>
            <a:r>
              <a:rPr lang="ru-RU" sz="2400" dirty="0"/>
              <a:t> з </a:t>
            </a:r>
            <a:r>
              <a:rPr lang="ru-RU" sz="2400" dirty="0" err="1" smtClean="0"/>
              <a:t>дитинства</a:t>
            </a:r>
            <a:r>
              <a:rPr lang="ru-RU" sz="2400" dirty="0" smtClean="0"/>
              <a:t> </a:t>
            </a:r>
            <a:r>
              <a:rPr lang="ru-RU" sz="2400" dirty="0" err="1"/>
              <a:t>хвилювало</a:t>
            </a:r>
            <a:r>
              <a:rPr lang="ru-RU" sz="2400" dirty="0"/>
              <a:t> </a:t>
            </a:r>
            <a:r>
              <a:rPr lang="ru-RU" sz="2400" dirty="0" err="1"/>
              <a:t>теперішнє</a:t>
            </a:r>
            <a:r>
              <a:rPr lang="ru-RU" sz="2400" dirty="0"/>
              <a:t> та </a:t>
            </a:r>
            <a:r>
              <a:rPr lang="ru-RU" sz="2400" dirty="0" err="1"/>
              <a:t>майбутнє</a:t>
            </a:r>
            <a:r>
              <a:rPr lang="ru-RU" sz="2400" dirty="0"/>
              <a:t> </a:t>
            </a:r>
            <a:r>
              <a:rPr lang="ru-RU" sz="2400" dirty="0" err="1"/>
              <a:t>Вітчизни</a:t>
            </a:r>
            <a:r>
              <a:rPr lang="ru-RU" sz="2400" dirty="0"/>
              <a:t>, – одна з </a:t>
            </a:r>
            <a:r>
              <a:rPr lang="ru-RU" sz="2400" dirty="0" err="1"/>
              <a:t>найважливіших</a:t>
            </a:r>
            <a:r>
              <a:rPr lang="ru-RU" sz="2400" dirty="0"/>
              <a:t> </a:t>
            </a:r>
            <a:r>
              <a:rPr lang="ru-RU" sz="2400" dirty="0" err="1"/>
              <a:t>передумов</a:t>
            </a:r>
            <a:r>
              <a:rPr lang="ru-RU" sz="2400" dirty="0"/>
              <a:t> </a:t>
            </a:r>
            <a:r>
              <a:rPr lang="ru-RU" sz="2400" dirty="0" err="1"/>
              <a:t>запобігання</a:t>
            </a:r>
            <a:r>
              <a:rPr lang="ru-RU" sz="2400" dirty="0"/>
              <a:t> </a:t>
            </a:r>
            <a:r>
              <a:rPr lang="ru-RU" sz="2400" dirty="0" err="1"/>
              <a:t>моральним</a:t>
            </a:r>
            <a:r>
              <a:rPr lang="ru-RU" sz="2400" dirty="0"/>
              <a:t> </a:t>
            </a:r>
            <a:r>
              <a:rPr lang="ru-RU" sz="2400" dirty="0" err="1"/>
              <a:t>зривам</a:t>
            </a:r>
            <a:r>
              <a:rPr lang="ru-RU" sz="2400" dirty="0"/>
              <a:t> у </a:t>
            </a:r>
            <a:r>
              <a:rPr lang="ru-RU" sz="2400" dirty="0" err="1"/>
              <a:t>дитячі</a:t>
            </a:r>
            <a:r>
              <a:rPr lang="ru-RU" sz="2400" dirty="0"/>
              <a:t> роки...»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3" y="2855913"/>
            <a:ext cx="651668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3" y="3008313"/>
            <a:ext cx="651668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855912"/>
            <a:ext cx="4104456" cy="398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12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5" cy="674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853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996952"/>
            <a:ext cx="5148064" cy="1440160"/>
          </a:xfrm>
        </p:spPr>
        <p:txBody>
          <a:bodyPr/>
          <a:lstStyle/>
          <a:p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 smtClean="0"/>
              <a:t>В.О.Сухомлинський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692696"/>
            <a:ext cx="8280920" cy="2448272"/>
          </a:xfrm>
        </p:spPr>
        <p:txBody>
          <a:bodyPr/>
          <a:lstStyle/>
          <a:p>
            <a:r>
              <a:rPr lang="uk-UA" sz="2800" dirty="0" smtClean="0"/>
              <a:t>Патріотичне виховання  - це сфера духовного життя, яка проникає в усе, що пізнає, робить, до чого  прагне, що любить і ненавидить, людина, яка формується.</a:t>
            </a:r>
          </a:p>
          <a:p>
            <a:endParaRPr lang="uk-UA" dirty="0"/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12976"/>
            <a:ext cx="360040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75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849</TotalTime>
  <Words>857</Words>
  <Application>Microsoft Office PowerPoint</Application>
  <PresentationFormat>Экран (4:3)</PresentationFormat>
  <Paragraphs>60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В.О.Сухомлинський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щоб кожен вихованець... відчув особисту причетність до долі народу, пройшов урок громадського піклування про інтереси народу, перехворів, перестраждав за те, що особисто його ніби не стосується  В.О.Сухомлинський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ааа</dc:creator>
  <cp:lastModifiedBy>Павел</cp:lastModifiedBy>
  <cp:revision>23</cp:revision>
  <dcterms:created xsi:type="dcterms:W3CDTF">2014-11-08T17:14:00Z</dcterms:created>
  <dcterms:modified xsi:type="dcterms:W3CDTF">2014-12-29T07:16:56Z</dcterms:modified>
</cp:coreProperties>
</file>