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09A521-527F-49D3-B6CB-65E8C97A390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E73EAB-C1DE-4460-B1B4-1C130A3BD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Програма реалізації </a:t>
            </a:r>
            <a:b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Стратегії розвитку методичної служби Херсонської області на 2014-2021 роки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429552" cy="292418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розвитку  методичної служби є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створення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інформаційно-методичного середовища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спрямованого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забезпечення 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готовності педагогічних працівників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Херсонської області до повної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професійної самореалізації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шляхом досягнення високого 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науково-методичного рівня;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забезпечення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інноваційного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розвитку методичної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служби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07157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Зразок Плану дій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Цільова настанова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Завдання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Заходи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Термін виконання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Відповідальний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Учасники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Інформаційне забезпечення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Організаційно-управлінський етап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квітень – травень 2014 р.</a:t>
            </a:r>
            <a:r>
              <a:rPr lang="uk-UA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endParaRPr lang="uk-UA" sz="23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Ознайомлення зі змістом Стратегії розвитку МС</a:t>
            </a:r>
          </a:p>
          <a:p>
            <a:pPr>
              <a:buFontTx/>
              <a:buChar char="-"/>
            </a:pPr>
            <a:r>
              <a:rPr lang="uk-UA" sz="43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рацівники методичного кабінету</a:t>
            </a:r>
          </a:p>
          <a:p>
            <a:pPr>
              <a:buFontTx/>
              <a:buChar char="-"/>
            </a:pPr>
            <a:r>
              <a:rPr lang="uk-UA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керівники навчальних закладів</a:t>
            </a:r>
          </a:p>
          <a:p>
            <a:pPr>
              <a:buFontTx/>
              <a:buChar char="-"/>
            </a:pPr>
            <a:r>
              <a:rPr lang="uk-UA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керівники методичних формувань</a:t>
            </a:r>
          </a:p>
          <a:p>
            <a:pPr>
              <a:buFontTx/>
              <a:buChar char="-"/>
            </a:pPr>
            <a:r>
              <a:rPr lang="uk-UA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педагогічні працівники</a:t>
            </a:r>
          </a:p>
          <a:p>
            <a:pPr>
              <a:buNone/>
            </a:pPr>
            <a:r>
              <a:rPr lang="uk-UA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Розробка проекту Плану дій щодо реалізації Стратегії розвитку МС</a:t>
            </a:r>
          </a:p>
          <a:p>
            <a:pPr>
              <a:buFontTx/>
              <a:buChar char="-"/>
            </a:pP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міський (районний) </a:t>
            </a:r>
            <a:r>
              <a:rPr lang="uk-UA" sz="4300" dirty="0" err="1" smtClean="0">
                <a:latin typeface="Times New Roman" pitchFamily="18" charset="0"/>
                <a:cs typeface="Times New Roman" pitchFamily="18" charset="0"/>
              </a:rPr>
              <a:t>МК</a:t>
            </a:r>
            <a:endParaRPr lang="uk-UA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uk-UA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методичний кабінет навчальних закладів</a:t>
            </a:r>
          </a:p>
          <a:p>
            <a:pPr>
              <a:buNone/>
            </a:pP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3. Обговорення та затвердження проекту Плану дій</a:t>
            </a:r>
          </a:p>
          <a:p>
            <a:pPr>
              <a:buFontTx/>
              <a:buChar char="-"/>
            </a:pPr>
            <a:r>
              <a:rPr lang="uk-UA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засідання методичних рад (спільно ДНЗ і ЗНЗ, </a:t>
            </a:r>
            <a:r>
              <a:rPr lang="uk-UA" sz="4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ЗНЗ</a:t>
            </a:r>
            <a:r>
              <a:rPr lang="uk-UA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ПЗ, ЗНЗ і ПТЗ)</a:t>
            </a:r>
          </a:p>
          <a:p>
            <a:pPr>
              <a:buFontTx/>
              <a:buChar char="-"/>
            </a:pP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засідання науково-методичної ради міського (районного) </a:t>
            </a:r>
            <a:r>
              <a:rPr lang="uk-UA" sz="4300" dirty="0" err="1" smtClean="0">
                <a:latin typeface="Times New Roman" pitchFamily="18" charset="0"/>
                <a:cs typeface="Times New Roman" pitchFamily="18" charset="0"/>
              </a:rPr>
              <a:t>МК</a:t>
            </a:r>
            <a:endParaRPr lang="uk-UA" sz="4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Затвердження Плану дій</a:t>
            </a:r>
          </a:p>
          <a:p>
            <a:pPr marL="457200" indent="-457200">
              <a:buFontTx/>
              <a:buChar char="-"/>
            </a:pP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на рівні міста (району) – колегії місцевих органів управління освітою</a:t>
            </a:r>
          </a:p>
          <a:p>
            <a:pPr marL="457200" indent="-457200">
              <a:buFontTx/>
              <a:buChar char="-"/>
            </a:pP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на рівні </a:t>
            </a:r>
            <a:r>
              <a:rPr lang="uk-UA" sz="4300" dirty="0" err="1" smtClean="0">
                <a:latin typeface="Times New Roman" pitchFamily="18" charset="0"/>
                <a:cs typeface="Times New Roman" pitchFamily="18" charset="0"/>
              </a:rPr>
              <a:t>МК</a:t>
            </a: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 – наказ</a:t>
            </a:r>
          </a:p>
          <a:p>
            <a:pPr marL="457200" indent="-457200" algn="just">
              <a:buNone/>
            </a:pPr>
            <a:r>
              <a:rPr lang="uk-UA" sz="4900" b="1" dirty="0" smtClean="0">
                <a:latin typeface="Times New Roman" pitchFamily="18" charset="0"/>
                <a:cs typeface="Times New Roman" pitchFamily="18" charset="0"/>
              </a:rPr>
              <a:t>5. Ведення питання щодо відстеження стану реалізації Стратегії розвитку МС до програм освітнього моніторингу  </a:t>
            </a:r>
          </a:p>
          <a:p>
            <a:pPr>
              <a:buFontTx/>
              <a:buChar char="-"/>
            </a:pPr>
            <a:endParaRPr lang="uk-UA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Інноваційно-формувальний етап</a:t>
            </a:r>
            <a:b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червень-грудень 2014 р.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86411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Аналіз впливу традиційної структури МС на готовність педагогів до повної професійної самореалізації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інноваційної моделі ІМ середовища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Комплектація мережі інноваційних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МФ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та затвердження змісту навчально-методичних модулів діяльності кожного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МФ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критеріїв ефективності діяльності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МФ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Навчання методистів, керівників методичних служб навчальних закладів, керівників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МФ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відкритим формам роботи з педагогічною спільнотою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структури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ІМ-ресурсу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визначення його  адміністратора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uk-UA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Творчо-діяльнісний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етап</a:t>
            </a:r>
            <a:b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січень 2015 р. – червень 2015 р.</a:t>
            </a:r>
            <a:endParaRPr lang="ru-RU" sz="3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навчально-методичного забезпечення, його експертиза на місцевому рівні, апробація, схвалення на рівні закладу післядипломної освіти </a:t>
            </a:r>
          </a:p>
          <a:p>
            <a:pPr marL="457200" indent="-457200" algn="just"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Наповнення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ІМ-ресурсу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відповідним контентом і створення групи модераторів, що відповідатимуть за змістове наповнення.</a:t>
            </a:r>
          </a:p>
          <a:p>
            <a:pPr marL="457200" indent="-457200" algn="just"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технологічних схем, алгоритмів, програм, проектів методичної  спрямованості, зразків навчально-дидактичних матеріалів </a:t>
            </a:r>
          </a:p>
          <a:p>
            <a:pPr marL="457200" indent="-457200" algn="just">
              <a:buFont typeface="Arial" pitchFamily="34" charset="0"/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Навчання методичних кадрів, у тому числі на основі ІКТ</a:t>
            </a:r>
          </a:p>
          <a:p>
            <a:pPr marL="457200" indent="-457200" algn="just">
              <a:buAutoNum type="arabicPeriod" startAt="2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“Перші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спроби”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проведення відкритих форм методичної роботи</a:t>
            </a:r>
          </a:p>
          <a:p>
            <a:pPr marL="457200" indent="-457200" algn="just"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Розробка Програми моніторингу діяльності методичної служби</a:t>
            </a:r>
          </a:p>
          <a:p>
            <a:pPr marL="457200" indent="-457200" algn="just"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Створення (розвиток) ресурсних центрів, мобільних консалтингових груп </a:t>
            </a:r>
          </a:p>
          <a:p>
            <a:pPr marL="457200" indent="-457200" algn="just"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Пошук активних шляхів оптимізації навчально-методичної роботи Старших учителів,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методистів</a:t>
            </a:r>
          </a:p>
          <a:p>
            <a:pPr marL="457200" indent="-457200" algn="just">
              <a:buAutoNum type="arabicPeriod" startAt="2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Налагодження науково-методичної співпраці з науковими та науково-методичними установами, закладами післядипломної освіти, просвітницькими ресурсними центрами.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Продуктивний етап</a:t>
            </a: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липень 2015 р. – червень 2020 р.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Практична розбудова інноваційного інформаційно-методичного середовища.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Моніторинг якості змін, за потреби – корегування Плану дій щодо реалізації  Стратегії розвитку МС</a:t>
            </a:r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Методичний супровід інноваційних змін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досвіду роботи методичних служб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Презентація продуктів науково-методичної діяльності районних (міських) методичних кабінетів, методичних формувань тощо.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Презентація продуктів навчально-методичної роботи навчальних закладів.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Видавнича продукція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Обмін досвідом на місцевому, регіональному, всеукраїнському, міжнародному рівнях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Підсумково-аналітичний етап</a:t>
            </a:r>
            <a:b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липень 2020 р. – червень 2021 р.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Факторно-критерільний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аналіз ефективності ІМ середовища щодо впливу його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русурсів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засобів на самореалізацію педагогів</a:t>
            </a:r>
          </a:p>
          <a:p>
            <a:pPr marL="457200" indent="-457200" algn="just"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Встановлення розбіжностей, аналіз причин</a:t>
            </a:r>
          </a:p>
          <a:p>
            <a:pPr marL="457200" indent="-457200" algn="just"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Складання висновків</a:t>
            </a:r>
          </a:p>
          <a:p>
            <a:pPr marL="457200" indent="-457200" algn="just"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Прогнозування подальшого розвитку ІМ середовища </a:t>
            </a:r>
          </a:p>
          <a:p>
            <a:pPr marL="457200" indent="-457200" algn="just"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Обговорення результатів, офіційний підсумок роботи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Творчо-презентаційний</a:t>
            </a:r>
            <a:b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липень – листопад 2021 р.</a:t>
            </a: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Демонстрація - захист оригінальних моделей ІМ середовища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Науково-практична конференція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Відзначення інноваційного досвіду 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Видання друкованого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електоронного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каталогу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17288"/>
          </a:xfrm>
        </p:spPr>
        <p:txBody>
          <a:bodyPr/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Методичні підказки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Шляхи інноваційних змін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000240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НМЗ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643050"/>
            <a:ext cx="155734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МФ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000240"/>
            <a:ext cx="192882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6143636" y="3357562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215604" y="342820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785918" y="335756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714612" y="3786190"/>
            <a:ext cx="378621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ІКТ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ДОСВІД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СПІВПРАЦЯ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ІНТЕРАКЦІЯ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02974"/>
          </a:xfrm>
        </p:spPr>
        <p:txBody>
          <a:bodyPr/>
          <a:lstStyle/>
          <a:p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Управлінські підказки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Кадрове забезпечення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Установчі документи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Розподіл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язків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рівні відповідальності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Єдність вимог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Підтримка і корекція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Власна методична майстерність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Відкритість і громадське врядування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Публічність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Системність, послідовність 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стратегічність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змінами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</TotalTime>
  <Words>388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Програма реалізації  Стратегії розвитку методичної служби Херсонської області на 2014-2021 роки</vt:lpstr>
      <vt:lpstr> Організаційно-управлінський етап  квітень – травень 2014 р.  </vt:lpstr>
      <vt:lpstr>Інноваційно-формувальний етап червень-грудень 2014 р.</vt:lpstr>
      <vt:lpstr>Творчо-діяльнісний етап січень 2015 р. – червень 2015 р.</vt:lpstr>
      <vt:lpstr>Продуктивний етап липень 2015 р. – червень 2020 р.</vt:lpstr>
      <vt:lpstr>Підсумково-аналітичний етап липень 2020 р. – червень 2021 р.</vt:lpstr>
      <vt:lpstr>Творчо-презентаційний липень – листопад 2021 р. </vt:lpstr>
      <vt:lpstr>Методичні підказки</vt:lpstr>
      <vt:lpstr>Управлінські підказки</vt:lpstr>
      <vt:lpstr>Зразок Плану дій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реалізації  Стратегії розвитку методичної служби Херсонської області на 2014-2021 роки</dc:title>
  <dc:creator>пк</dc:creator>
  <cp:lastModifiedBy>пк</cp:lastModifiedBy>
  <cp:revision>21</cp:revision>
  <dcterms:created xsi:type="dcterms:W3CDTF">2014-03-03T10:09:05Z</dcterms:created>
  <dcterms:modified xsi:type="dcterms:W3CDTF">2014-03-04T08:19:41Z</dcterms:modified>
</cp:coreProperties>
</file>