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6655-976B-451D-989C-373B09B0347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17F2-E4AF-4E32-B383-563E4D52E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1" y="273050"/>
            <a:ext cx="1900221" cy="258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357554" y="273050"/>
            <a:ext cx="5329246" cy="5853113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Teaching Background</a:t>
            </a:r>
          </a:p>
          <a:p>
            <a:pPr algn="r">
              <a:buNone/>
            </a:pP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19 years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Responsibilities: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school Resource Center  materials developer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Head  teacher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ELT instructor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All-Ukrainian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Olympiad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Kherson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city jury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member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annually)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External Evaluation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Board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member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2014)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EDUCATION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Kherson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State Pedagogical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Institute (1995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PROFESSIONAL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DEVELOPMENT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Intel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(2005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TEA  program Alumni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(6 weeks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program  at University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Nebraska,, Lincoln, USA               (2009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TRAINER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(08/2010-present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British Council  IATEFL Summer School </a:t>
            </a:r>
          </a:p>
          <a:p>
            <a:pPr lvl="1"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Train the Trainer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(2013) &amp;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Follow up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(2014)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Workshops conducted: </a:t>
            </a:r>
          </a:p>
          <a:p>
            <a:pPr lvl="1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Web-quest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technology in teaching English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Interactive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tools in teaching English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New trends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 TEFL 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600" b="1" i="1" u="sng" smtClean="0">
                <a:latin typeface="Times New Roman" pitchFamily="18" charset="0"/>
                <a:cs typeface="Times New Roman" pitchFamily="18" charset="0"/>
              </a:rPr>
              <a:t>Insett</a:t>
            </a:r>
            <a:r>
              <a:rPr lang="en-US" sz="16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u="sng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: Reading, Vocabulary, Listening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214686"/>
            <a:ext cx="2614601" cy="2911477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Surname: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Yerokhina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 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Name: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Oksana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Place of work: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Kherson Classic School #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08/1995-present)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teacher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grades 5-11)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my photos\Scan2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92882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9</cp:revision>
  <dcterms:created xsi:type="dcterms:W3CDTF">2014-09-07T08:26:03Z</dcterms:created>
  <dcterms:modified xsi:type="dcterms:W3CDTF">2014-09-22T17:48:26Z</dcterms:modified>
</cp:coreProperties>
</file>